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vml" ContentType="application/vnd.openxmlformats-officedocument.vmlDrawin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690" r:id="rId2"/>
  </p:sldMasterIdLst>
  <p:notesMasterIdLst>
    <p:notesMasterId r:id="rId31"/>
  </p:notesMasterIdLst>
  <p:sldIdLst>
    <p:sldId id="282" r:id="rId3"/>
    <p:sldId id="294" r:id="rId4"/>
    <p:sldId id="4987" r:id="rId5"/>
    <p:sldId id="4980" r:id="rId6"/>
    <p:sldId id="267" r:id="rId7"/>
    <p:sldId id="268" r:id="rId8"/>
    <p:sldId id="269" r:id="rId9"/>
    <p:sldId id="270" r:id="rId10"/>
    <p:sldId id="271" r:id="rId11"/>
    <p:sldId id="272" r:id="rId12"/>
    <p:sldId id="273" r:id="rId13"/>
    <p:sldId id="4991" r:id="rId14"/>
    <p:sldId id="275" r:id="rId15"/>
    <p:sldId id="4981" r:id="rId16"/>
    <p:sldId id="277" r:id="rId17"/>
    <p:sldId id="278" r:id="rId18"/>
    <p:sldId id="279" r:id="rId19"/>
    <p:sldId id="280" r:id="rId20"/>
    <p:sldId id="281" r:id="rId21"/>
    <p:sldId id="4992" r:id="rId22"/>
    <p:sldId id="283" r:id="rId23"/>
    <p:sldId id="284" r:id="rId24"/>
    <p:sldId id="4979" r:id="rId25"/>
    <p:sldId id="286" r:id="rId26"/>
    <p:sldId id="4993" r:id="rId27"/>
    <p:sldId id="4986" r:id="rId28"/>
    <p:sldId id="274" r:id="rId29"/>
    <p:sldId id="4989" r:id="rId30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599" autoAdjust="0"/>
    <p:restoredTop sz="94660"/>
  </p:normalViewPr>
  <p:slideViewPr>
    <p:cSldViewPr>
      <p:cViewPr varScale="1">
        <p:scale>
          <a:sx n="160" d="100"/>
          <a:sy n="160" d="100"/>
        </p:scale>
        <p:origin x="576" y="1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tableStyles" Target="tableStyles.xml"/><Relationship Id="rId8" Type="http://schemas.openxmlformats.org/officeDocument/2006/relationships/slide" Target="slides/slide6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262128E-1016-C24D-A439-0C43F2607B14}" type="datetimeFigureOut">
              <a:rPr lang="fr-FR" smtClean="0"/>
              <a:t>09/04/2021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77B203-6A60-634F-8654-BB7B3B0A1AD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252602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siecledigital.fr/2020/04/14/quelles-tendances-pendant-le-confinement-sur-instagram/" TargetMode="External"/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hootsuite.com/pages/digital-trends-2021" TargetMode="External"/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hootsuite.com/pages/digital-trends-2021" TargetMode="External"/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hootsuite.com/pages/digital-trends-2021" TargetMode="External"/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" name="Google Shape;460;gcf1f3a5ca5_0_17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1" name="Google Shape;461;gcf1f3a5ca5_0_17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80766706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8" name="Google Shape;668;gcf47eefc8a_0_8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fr-FR" u="sng">
                <a:solidFill>
                  <a:schemeClr val="hlink"/>
                </a:solidFill>
                <a:hlinkClick r:id="rId3"/>
              </a:rPr>
              <a:t>https://siecledigital.fr/2020/04/14/quelles-tendances-pendant-le-confinement-sur-instagram/</a:t>
            </a:r>
            <a:r>
              <a:rPr lang="fr-FR">
                <a:solidFill>
                  <a:schemeClr val="dk1"/>
                </a:solidFill>
              </a:rPr>
              <a:t> </a:t>
            </a:r>
            <a:endParaRPr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69" name="Google Shape;669;gcf47eefc8a_0_8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12749545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2" name="Google Shape;682;p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fr-FR">
                <a:solidFill>
                  <a:schemeClr val="dk1"/>
                </a:solidFill>
              </a:rPr>
              <a:t>tendance marché création contenu &gt; </a:t>
            </a:r>
            <a:endParaRPr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fr-FR">
                <a:solidFill>
                  <a:schemeClr val="dk1"/>
                </a:solidFill>
              </a:rPr>
              <a:t>benchmark &gt; tendances volume vs quali, touchpoints sur le marché en général</a:t>
            </a:r>
            <a:endParaRPr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fr-FR">
                <a:solidFill>
                  <a:schemeClr val="dk1"/>
                </a:solidFill>
              </a:rPr>
              <a:t>business case &gt; partage sur tendance marché lié (ce qu’on a fait pour un autre client)</a:t>
            </a:r>
            <a:endParaRPr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fr-FR">
                <a:solidFill>
                  <a:schemeClr val="dk1"/>
                </a:solidFill>
              </a:rPr>
              <a:t>convictions &amp; tendances &gt; agence a repéré sur créa cont</a:t>
            </a:r>
            <a:endParaRPr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83" name="Google Shape;683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0090152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" name="Google Shape;696;gcf190c2023_0_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fr-FR">
                <a:solidFill>
                  <a:schemeClr val="dk1"/>
                </a:solidFill>
              </a:rPr>
              <a:t>tendance marché création contenu &gt; </a:t>
            </a:r>
            <a:endParaRPr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fr-FR">
                <a:solidFill>
                  <a:schemeClr val="dk1"/>
                </a:solidFill>
              </a:rPr>
              <a:t>benchmark &gt; tendances volume vs quali, touchpoints sur le marché en général</a:t>
            </a:r>
            <a:endParaRPr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fr-FR">
                <a:solidFill>
                  <a:schemeClr val="dk1"/>
                </a:solidFill>
              </a:rPr>
              <a:t>business case &gt; partage sur tendance marché lié (ce qu’on a fait pour un autre client)</a:t>
            </a:r>
            <a:endParaRPr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fr-FR">
                <a:solidFill>
                  <a:schemeClr val="dk1"/>
                </a:solidFill>
              </a:rPr>
              <a:t>convictions &amp; tendances &gt; agence a repéré sur créa cont</a:t>
            </a:r>
            <a:endParaRPr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97" name="Google Shape;697;gcf190c2023_0_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34533788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9" name="Google Shape;709;gcf190c2023_0_11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fr-FR">
                <a:solidFill>
                  <a:schemeClr val="dk1"/>
                </a:solidFill>
              </a:rPr>
              <a:t>tendance marché création contenu &gt; </a:t>
            </a:r>
            <a:endParaRPr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fr-FR">
                <a:solidFill>
                  <a:schemeClr val="dk1"/>
                </a:solidFill>
              </a:rPr>
              <a:t>benchmark &gt; tendances volume vs quali, touchpoints sur le marché en général</a:t>
            </a:r>
            <a:endParaRPr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fr-FR">
                <a:solidFill>
                  <a:schemeClr val="dk1"/>
                </a:solidFill>
              </a:rPr>
              <a:t>business case &gt; partage sur tendance marché lié (ce qu’on a fait pour un autre client)</a:t>
            </a:r>
            <a:endParaRPr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fr-FR">
                <a:solidFill>
                  <a:schemeClr val="dk1"/>
                </a:solidFill>
              </a:rPr>
              <a:t>convictions &amp; tendances &gt; agence a repéré sur créa cont</a:t>
            </a:r>
            <a:endParaRPr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10" name="Google Shape;710;gcf190c2023_0_1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72556618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2" name="Google Shape;722;gcf190c2023_0_12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fr-FR">
                <a:solidFill>
                  <a:schemeClr val="dk1"/>
                </a:solidFill>
              </a:rPr>
              <a:t>tendance marché création contenu &gt; </a:t>
            </a:r>
            <a:endParaRPr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fr-FR">
                <a:solidFill>
                  <a:schemeClr val="dk1"/>
                </a:solidFill>
              </a:rPr>
              <a:t>benchmark &gt; tendances volume vs quali, touchpoints sur le marché en général</a:t>
            </a:r>
            <a:endParaRPr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fr-FR">
                <a:solidFill>
                  <a:schemeClr val="dk1"/>
                </a:solidFill>
              </a:rPr>
              <a:t>business case &gt; partage sur tendance marché lié (ce qu’on a fait pour un autre client)</a:t>
            </a:r>
            <a:endParaRPr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fr-FR">
                <a:solidFill>
                  <a:schemeClr val="dk1"/>
                </a:solidFill>
              </a:rPr>
              <a:t>convictions &amp; tendances &gt; agence a repéré sur créa cont</a:t>
            </a:r>
            <a:endParaRPr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23" name="Google Shape;723;gcf190c2023_0_12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1678541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4" name="Google Shape;734;gcf190c2023_0_14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/>
              <a:t>Source: </a:t>
            </a:r>
            <a:r>
              <a:rPr lang="fr-FR" i="1" u="sng">
                <a:solidFill>
                  <a:schemeClr val="hlink"/>
                </a:solidFill>
                <a:hlinkClick r:id="rId3"/>
              </a:rPr>
              <a:t>The Global State of Digital 2021</a:t>
            </a:r>
            <a:endParaRPr/>
          </a:p>
        </p:txBody>
      </p:sp>
      <p:sp>
        <p:nvSpPr>
          <p:cNvPr id="735" name="Google Shape;735;gcf190c2023_0_14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50260512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" name="Google Shape;747;gcf190c2023_4_40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/>
              <a:t>Source: </a:t>
            </a:r>
            <a:r>
              <a:rPr lang="fr-FR" i="1" u="sng">
                <a:solidFill>
                  <a:schemeClr val="hlink"/>
                </a:solidFill>
                <a:hlinkClick r:id="rId3"/>
              </a:rPr>
              <a:t>The Global State of Digital 2021</a:t>
            </a:r>
            <a:endParaRPr/>
          </a:p>
        </p:txBody>
      </p:sp>
      <p:sp>
        <p:nvSpPr>
          <p:cNvPr id="748" name="Google Shape;748;gcf190c2023_4_40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64569819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4" name="Google Shape;764;gcf190c2023_4_32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/>
              <a:t>Source: </a:t>
            </a:r>
            <a:r>
              <a:rPr lang="fr-FR" i="1" u="sng">
                <a:solidFill>
                  <a:schemeClr val="hlink"/>
                </a:solidFill>
                <a:hlinkClick r:id="rId3"/>
              </a:rPr>
              <a:t>The Global State of Digital 2021</a:t>
            </a:r>
            <a:endParaRPr/>
          </a:p>
        </p:txBody>
      </p:sp>
      <p:sp>
        <p:nvSpPr>
          <p:cNvPr id="765" name="Google Shape;765;gcf190c2023_4_32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77019727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3" name="Google Shape;783;p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fr-FR">
                <a:solidFill>
                  <a:schemeClr val="dk1"/>
                </a:solidFill>
              </a:rPr>
              <a:t>CA, si pas assez détail par entité, par type d’assets, supprimé ligne adapté en fonction de ce qu’on fait</a:t>
            </a:r>
            <a:endParaRPr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fr-FR">
                <a:solidFill>
                  <a:schemeClr val="dk1"/>
                </a:solidFill>
              </a:rPr>
              <a:t>seb dev (les 2)</a:t>
            </a:r>
            <a:endParaRPr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fr-FR">
                <a:solidFill>
                  <a:schemeClr val="dk1"/>
                </a:solidFill>
              </a:rPr>
              <a:t>recateg types films</a:t>
            </a:r>
            <a:endParaRPr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fr-FR">
                <a:solidFill>
                  <a:schemeClr val="dk1"/>
                </a:solidFill>
              </a:rPr>
              <a:t>que creation contenu ? pas landing page &gt; si mais en gras fait parti service mais pas crea contenu</a:t>
            </a:r>
            <a:endParaRPr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84" name="Google Shape;784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8909549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5" name="Google Shape;795;p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fr-FR">
                <a:solidFill>
                  <a:schemeClr val="dk1"/>
                </a:solidFill>
              </a:rPr>
              <a:t>vous sur les equipes, adapté a nous et au groupe seb</a:t>
            </a:r>
            <a:endParaRPr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96" name="Google Shape;796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59464331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7" name="Google Shape;477;gceb48ce63b_0_9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8" name="Google Shape;478;gceb48ce63b_0_9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15341580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3" name="Google Shape;503;gcf47eefc8a_0_12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04" name="Google Shape;504;gcf47eefc8a_0_12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08506874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3" name="Google Shape;523;gcf47eefc8a_0_1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24" name="Google Shape;524;gcf47eefc8a_0_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48803113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6" name="Google Shape;556;gceb48ce730_0_18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57" name="Google Shape;557;gceb48ce730_0_18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73587532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" name="Google Shape;573;gcf1f3a5ca5_0_10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74" name="Google Shape;574;gcf1f3a5ca5_0_10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55842362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2" name="Google Shape;602;gcf1f3a5ca5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03" name="Google Shape;603;gcf1f3a5ca5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26204616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" name="Google Shape;624;gcf1f3a5ca5_0_5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25" name="Google Shape;625;gcf1f3a5ca5_0_5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20068597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1" name="Google Shape;641;gcf47eefc8a_0_20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42" name="Google Shape;642;gcf47eefc8a_0_20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7786219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svg"/><Relationship Id="rId13" Type="http://schemas.openxmlformats.org/officeDocument/2006/relationships/image" Target="../media/image8.png"/><Relationship Id="rId3" Type="http://schemas.openxmlformats.org/officeDocument/2006/relationships/tags" Target="../tags/tag4.xml"/><Relationship Id="rId7" Type="http://schemas.openxmlformats.org/officeDocument/2006/relationships/image" Target="../media/image2.png"/><Relationship Id="rId12" Type="http://schemas.openxmlformats.org/officeDocument/2006/relationships/image" Target="../media/image7.jpeg"/><Relationship Id="rId2" Type="http://schemas.openxmlformats.org/officeDocument/2006/relationships/tags" Target="../tags/tag3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1.emf"/><Relationship Id="rId11" Type="http://schemas.openxmlformats.org/officeDocument/2006/relationships/image" Target="../media/image6.jpeg"/><Relationship Id="rId5" Type="http://schemas.openxmlformats.org/officeDocument/2006/relationships/oleObject" Target="../embeddings/oleObject2.bin"/><Relationship Id="rId10" Type="http://schemas.openxmlformats.org/officeDocument/2006/relationships/image" Target="../media/image5.jpeg"/><Relationship Id="rId4" Type="http://schemas.openxmlformats.org/officeDocument/2006/relationships/slideMaster" Target="../slideMasters/slideMaster1.xml"/><Relationship Id="rId9" Type="http://schemas.openxmlformats.org/officeDocument/2006/relationships/image" Target="../media/image4.jpe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sv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7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svg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8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sv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sv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0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svg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svg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2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svg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3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svg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4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svg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5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svg"/></Relationships>
</file>

<file path=ppt/slideLayouts/_rels/slideLayout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svg"/><Relationship Id="rId3" Type="http://schemas.openxmlformats.org/officeDocument/2006/relationships/slideMaster" Target="../slideMasters/slideMaster1.xml"/><Relationship Id="rId7" Type="http://schemas.openxmlformats.org/officeDocument/2006/relationships/image" Target="../media/image2.png"/><Relationship Id="rId2" Type="http://schemas.openxmlformats.org/officeDocument/2006/relationships/tags" Target="../tags/tag5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1.emf"/><Relationship Id="rId5" Type="http://schemas.openxmlformats.org/officeDocument/2006/relationships/oleObject" Target="../embeddings/oleObject3.bin"/><Relationship Id="rId4" Type="http://schemas.openxmlformats.org/officeDocument/2006/relationships/image" Target="../media/image9.jpeg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6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svg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7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svg"/></Relationships>
</file>

<file path=ppt/slideLayouts/_rels/slideLayout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svg"/><Relationship Id="rId3" Type="http://schemas.openxmlformats.org/officeDocument/2006/relationships/tags" Target="../tags/tag9.xml"/><Relationship Id="rId7" Type="http://schemas.openxmlformats.org/officeDocument/2006/relationships/image" Target="../media/image2.png"/><Relationship Id="rId2" Type="http://schemas.openxmlformats.org/officeDocument/2006/relationships/tags" Target="../tags/tag8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1.emf"/><Relationship Id="rId5" Type="http://schemas.openxmlformats.org/officeDocument/2006/relationships/oleObject" Target="../embeddings/oleObject5.bin"/><Relationship Id="rId4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svg"/><Relationship Id="rId3" Type="http://schemas.openxmlformats.org/officeDocument/2006/relationships/tags" Target="../tags/tag11.xml"/><Relationship Id="rId7" Type="http://schemas.openxmlformats.org/officeDocument/2006/relationships/image" Target="../media/image2.png"/><Relationship Id="rId2" Type="http://schemas.openxmlformats.org/officeDocument/2006/relationships/tags" Target="../tags/tag10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1.emf"/><Relationship Id="rId5" Type="http://schemas.openxmlformats.org/officeDocument/2006/relationships/oleObject" Target="../embeddings/oleObject6.bin"/><Relationship Id="rId4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svg"/><Relationship Id="rId2" Type="http://schemas.openxmlformats.org/officeDocument/2006/relationships/image" Target="../media/image28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3.svg"/><Relationship Id="rId4" Type="http://schemas.openxmlformats.org/officeDocument/2006/relationships/image" Target="../media/image2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g"/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7" Type="http://schemas.openxmlformats.org/officeDocument/2006/relationships/image" Target="../media/image8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g"/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gif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tags" Target="../tags/tag7.xml"/><Relationship Id="rId7" Type="http://schemas.openxmlformats.org/officeDocument/2006/relationships/image" Target="../media/image1.emf"/><Relationship Id="rId2" Type="http://schemas.openxmlformats.org/officeDocument/2006/relationships/tags" Target="../tags/tag6.xml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4.bin"/><Relationship Id="rId5" Type="http://schemas.openxmlformats.org/officeDocument/2006/relationships/image" Target="../media/image10.jpeg"/><Relationship Id="rId4" Type="http://schemas.openxmlformats.org/officeDocument/2006/relationships/slideMaster" Target="../slideMasters/slideMaster1.xml"/><Relationship Id="rId9" Type="http://schemas.openxmlformats.org/officeDocument/2006/relationships/image" Target="../media/image3.svg"/></Relationships>
</file>

<file path=ppt/slideLayouts/_rels/slideLayout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6.jpeg"/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2.xml"/></Relationships>
</file>

<file path=ppt/slideLayouts/_rels/slideLayout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7.jpe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svg"/></Relationships>
</file>

<file path=ppt/slideLayouts/_rels/slideLayout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8.jpeg"/><Relationship Id="rId1" Type="http://schemas.openxmlformats.org/officeDocument/2006/relationships/slideMaster" Target="../slideMasters/slideMaster2.xml"/></Relationships>
</file>

<file path=ppt/slideLayouts/_rels/slideLayout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2.xml"/></Relationships>
</file>

<file path=ppt/slideLayouts/_rels/slideLayout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0.jpeg"/><Relationship Id="rId1" Type="http://schemas.openxmlformats.org/officeDocument/2006/relationships/slideMaster" Target="../slideMasters/slideMaster2.xml"/></Relationships>
</file>

<file path=ppt/slideLayouts/_rels/slideLayout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2.xml"/></Relationships>
</file>

<file path=ppt/slideLayouts/_rels/slideLayout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2.jpeg"/><Relationship Id="rId1" Type="http://schemas.openxmlformats.org/officeDocument/2006/relationships/slideMaster" Target="../slideMasters/slideMaster2.xml"/></Relationships>
</file>

<file path=ppt/slideLayouts/_rels/slideLayout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3.jpeg"/><Relationship Id="rId1" Type="http://schemas.openxmlformats.org/officeDocument/2006/relationships/slideMaster" Target="../slideMasters/slideMaster2.xml"/></Relationships>
</file>

<file path=ppt/slideLayouts/_rels/slideLayout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4.jpeg"/><Relationship Id="rId1" Type="http://schemas.openxmlformats.org/officeDocument/2006/relationships/slideMaster" Target="../slideMasters/slideMaster2.xml"/></Relationships>
</file>

<file path=ppt/slideLayouts/_rels/slideLayout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5.jpeg"/><Relationship Id="rId1" Type="http://schemas.openxmlformats.org/officeDocument/2006/relationships/slideMaster" Target="../slideMasters/slideMaster2.xml"/></Relationships>
</file>

<file path=ppt/slideLayouts/_rels/slideLayout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7.jpeg"/><Relationship Id="rId1" Type="http://schemas.openxmlformats.org/officeDocument/2006/relationships/slideMaster" Target="../slideMasters/slideMaster2.xml"/></Relationships>
</file>

<file path=ppt/slideLayouts/_rels/slideLayout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svg"/></Relationships>
</file>

<file path=ppt/slideLayouts/_rels/slideLayout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8.png"/><Relationship Id="rId1" Type="http://schemas.openxmlformats.org/officeDocument/2006/relationships/slideMaster" Target="../slideMasters/slideMaster2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sv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sv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sv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e de couver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bjet 4" hidden="1">
            <a:extLst>
              <a:ext uri="{FF2B5EF4-FFF2-40B4-BE49-F238E27FC236}">
                <a16:creationId xmlns:a16="http://schemas.microsoft.com/office/drawing/2014/main" id="{79D33739-1AC4-4FF3-8296-9E0A27F92892}"/>
              </a:ext>
            </a:extLst>
          </p:cNvPr>
          <p:cNvGraphicFramePr>
            <a:graphicFrameLocks noChangeAspect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1573241655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6" name="Diapositive think-cell" r:id="rId5" imgW="344" imgH="345" progId="TCLayout.ActiveDocument.1">
                  <p:embed/>
                </p:oleObj>
              </mc:Choice>
              <mc:Fallback>
                <p:oleObj name="Diapositive think-cell" r:id="rId5" imgW="344" imgH="345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Rectangle 3" hidden="1">
            <a:extLst>
              <a:ext uri="{FF2B5EF4-FFF2-40B4-BE49-F238E27FC236}">
                <a16:creationId xmlns:a16="http://schemas.microsoft.com/office/drawing/2014/main" id="{D8820772-A443-4B0A-A15F-90E05CA3168F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marL="0" lvl="0" indent="0" algn="ctr"/>
            <a:endParaRPr lang="fr-FR" sz="3200" b="1" i="0" baseline="0" dirty="0">
              <a:latin typeface="Arial" panose="020B0604020202020204" pitchFamily="34" charset="0"/>
              <a:ea typeface="+mj-ea"/>
              <a:cs typeface="+mj-cs"/>
              <a:sym typeface="Arial" panose="020B0604020202020204" pitchFamily="34" charset="0"/>
            </a:endParaRPr>
          </a:p>
        </p:txBody>
      </p:sp>
      <p:pic>
        <p:nvPicPr>
          <p:cNvPr id="10" name="Graphique 9">
            <a:extLst>
              <a:ext uri="{FF2B5EF4-FFF2-40B4-BE49-F238E27FC236}">
                <a16:creationId xmlns:a16="http://schemas.microsoft.com/office/drawing/2014/main" id="{8E220D63-8059-4094-9A71-CD80DF74AC7A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 l="20331" r="20331" b="29725"/>
          <a:stretch/>
        </p:blipFill>
        <p:spPr>
          <a:xfrm>
            <a:off x="354281" y="-2"/>
            <a:ext cx="1170043" cy="2311653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6DF2D67E-49AF-FF43-A317-B800430E5D68}"/>
              </a:ext>
            </a:extLst>
          </p:cNvPr>
          <p:cNvSpPr/>
          <p:nvPr/>
        </p:nvSpPr>
        <p:spPr>
          <a:xfrm>
            <a:off x="11509694" y="-2"/>
            <a:ext cx="682305" cy="6858002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6BE493CD-BBD6-DD46-A67C-BCC966498932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748316" y="3889041"/>
            <a:ext cx="4976623" cy="978729"/>
          </a:xfrm>
        </p:spPr>
        <p:txBody>
          <a:bodyPr wrap="square" anchor="b">
            <a:spAutoFit/>
          </a:bodyPr>
          <a:lstStyle>
            <a:lvl1pPr algn="l">
              <a:defRPr sz="3200" b="1" cap="all" spc="0" baseline="0">
                <a:solidFill>
                  <a:schemeClr val="tx2">
                    <a:lumMod val="75000"/>
                  </a:schemeClr>
                </a:solidFill>
              </a:defRPr>
            </a:lvl1pPr>
          </a:lstStyle>
          <a:p>
            <a:r>
              <a:rPr lang="fr-FR" dirty="0"/>
              <a:t>MODIFIEZ LE STYLE DU</a:t>
            </a:r>
            <a:br>
              <a:rPr lang="fr-FR" dirty="0"/>
            </a:br>
            <a:r>
              <a:rPr lang="fr-FR" dirty="0"/>
              <a:t>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E6AA5E01-7617-2C4B-84EF-01383A39C24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48316" y="4959846"/>
            <a:ext cx="4976623" cy="369332"/>
          </a:xfrm>
        </p:spPr>
        <p:txBody>
          <a:bodyPr wrap="square" anchor="t" anchorCtr="0">
            <a:spAutoFit/>
          </a:bodyPr>
          <a:lstStyle>
            <a:lvl1pPr marL="0" indent="0" algn="l">
              <a:buNone/>
              <a:defRPr sz="1800" spc="0">
                <a:solidFill>
                  <a:schemeClr val="accent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fr-FR" dirty="0"/>
          </a:p>
        </p:txBody>
      </p:sp>
      <p:pic>
        <p:nvPicPr>
          <p:cNvPr id="13" name="Image 12" descr="Une image contenant personne, intérieur, cuisinant&#10;&#10;Description générée automatiquement">
            <a:extLst>
              <a:ext uri="{FF2B5EF4-FFF2-40B4-BE49-F238E27FC236}">
                <a16:creationId xmlns:a16="http://schemas.microsoft.com/office/drawing/2014/main" id="{35E190E9-FCA9-450B-B153-D40A5B3D8F9A}"/>
              </a:ext>
            </a:extLst>
          </p:cNvPr>
          <p:cNvPicPr>
            <a:picLocks/>
          </p:cNvPicPr>
          <p:nvPr userDrawn="1"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44"/>
          <a:stretch/>
        </p:blipFill>
        <p:spPr>
          <a:xfrm>
            <a:off x="6165236" y="3426279"/>
            <a:ext cx="2312316" cy="3431721"/>
          </a:xfrm>
          <a:prstGeom prst="rect">
            <a:avLst/>
          </a:prstGeom>
        </p:spPr>
      </p:pic>
      <p:pic>
        <p:nvPicPr>
          <p:cNvPr id="14" name="Image 13" descr="Une image contenant personne, intérieur, mur, table de salle à manger&#10;&#10;Description générée automatiquement">
            <a:extLst>
              <a:ext uri="{FF2B5EF4-FFF2-40B4-BE49-F238E27FC236}">
                <a16:creationId xmlns:a16="http://schemas.microsoft.com/office/drawing/2014/main" id="{F4BE6177-13F6-47A0-8EC4-C252BEF2803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8531290" y="-2"/>
            <a:ext cx="2926237" cy="3381697"/>
          </a:xfrm>
          <a:prstGeom prst="rect">
            <a:avLst/>
          </a:prstGeom>
        </p:spPr>
      </p:pic>
      <p:pic>
        <p:nvPicPr>
          <p:cNvPr id="17" name="Image 16" descr="Une image contenant intérieur, assiette, encombré, repas&#10;&#10;Description générée automatiquement">
            <a:extLst>
              <a:ext uri="{FF2B5EF4-FFF2-40B4-BE49-F238E27FC236}">
                <a16:creationId xmlns:a16="http://schemas.microsoft.com/office/drawing/2014/main" id="{A053672A-B780-45F9-B1C2-37DB24F8FB50}"/>
              </a:ext>
            </a:extLst>
          </p:cNvPr>
          <p:cNvPicPr>
            <a:picLocks/>
          </p:cNvPicPr>
          <p:nvPr userDrawn="1"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532923" y="3426279"/>
            <a:ext cx="2926236" cy="3438072"/>
          </a:xfrm>
          <a:prstGeom prst="rect">
            <a:avLst/>
          </a:prstGeom>
        </p:spPr>
      </p:pic>
      <p:pic>
        <p:nvPicPr>
          <p:cNvPr id="19" name="Image 18" descr="Une image contenant intérieur, ustensiles de cuisine, appareil de cuisine&#10;&#10;Description générée automatiquement">
            <a:extLst>
              <a:ext uri="{FF2B5EF4-FFF2-40B4-BE49-F238E27FC236}">
                <a16:creationId xmlns:a16="http://schemas.microsoft.com/office/drawing/2014/main" id="{E42D9038-3D63-4C4C-93EA-9369D510A90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170073" y="-1"/>
            <a:ext cx="2312316" cy="3381697"/>
          </a:xfrm>
          <a:prstGeom prst="rect">
            <a:avLst/>
          </a:prstGeom>
        </p:spPr>
      </p:pic>
      <p:pic>
        <p:nvPicPr>
          <p:cNvPr id="21" name="Image 20">
            <a:extLst>
              <a:ext uri="{FF2B5EF4-FFF2-40B4-BE49-F238E27FC236}">
                <a16:creationId xmlns:a16="http://schemas.microsoft.com/office/drawing/2014/main" id="{AEDD7A4F-7729-4D52-98AC-B64EA286B82F}"/>
              </a:ext>
            </a:extLst>
          </p:cNvPr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642706" y="42338"/>
            <a:ext cx="411138" cy="67733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30702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7 - 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 descr="Une image contenant intérieur, appareil de cuisine, cuisinant&#10;&#10;Description générée automatiquement">
            <a:extLst>
              <a:ext uri="{FF2B5EF4-FFF2-40B4-BE49-F238E27FC236}">
                <a16:creationId xmlns:a16="http://schemas.microsoft.com/office/drawing/2014/main" id="{95640CF9-768B-E54D-8117-8BA68EBE2E62}"/>
              </a:ext>
            </a:extLst>
          </p:cNvPr>
          <p:cNvPicPr>
            <a:picLocks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6036" y="138112"/>
            <a:ext cx="7972148" cy="6581775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23BCEBFA-8804-414F-9B62-6CC6280E8F77}"/>
              </a:ext>
            </a:extLst>
          </p:cNvPr>
          <p:cNvSpPr/>
          <p:nvPr/>
        </p:nvSpPr>
        <p:spPr>
          <a:xfrm>
            <a:off x="6424474" y="2615761"/>
            <a:ext cx="4495060" cy="322588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A00E5644-8AC6-F249-BF04-8B0A82F9E0F1}"/>
              </a:ext>
            </a:extLst>
          </p:cNvPr>
          <p:cNvSpPr/>
          <p:nvPr/>
        </p:nvSpPr>
        <p:spPr>
          <a:xfrm>
            <a:off x="6549008" y="2743200"/>
            <a:ext cx="4245992" cy="2964758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18046023-EC2F-854E-800E-EC925997DA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08444" y="4487557"/>
            <a:ext cx="3787284" cy="923330"/>
          </a:xfrm>
        </p:spPr>
        <p:txBody>
          <a:bodyPr anchor="b" anchorCtr="0"/>
          <a:lstStyle>
            <a:lvl1pPr>
              <a:defRPr sz="3000" b="1" cap="all" spc="0" baseline="0">
                <a:solidFill>
                  <a:schemeClr val="tx2">
                    <a:lumMod val="75000"/>
                  </a:schemeClr>
                </a:solidFill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16" name="Espace réservé du texte 15">
            <a:extLst>
              <a:ext uri="{FF2B5EF4-FFF2-40B4-BE49-F238E27FC236}">
                <a16:creationId xmlns:a16="http://schemas.microsoft.com/office/drawing/2014/main" id="{419E2342-816C-C046-A6B3-FEF9B37E750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709697" y="1342961"/>
            <a:ext cx="2215969" cy="2215991"/>
          </a:xfrm>
        </p:spPr>
        <p:txBody>
          <a:bodyPr wrap="square" anchor="b" anchorCtr="0">
            <a:spAutoFit/>
          </a:bodyPr>
          <a:lstStyle>
            <a:lvl1pPr>
              <a:defRPr sz="13800">
                <a:solidFill>
                  <a:schemeClr val="accent1"/>
                </a:solidFill>
              </a:defRPr>
            </a:lvl1pPr>
          </a:lstStyle>
          <a:p>
            <a:r>
              <a:rPr lang="fr-FR" dirty="0"/>
              <a:t>01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775C2B55-EEB6-4D4D-A226-8A2C364F7FA2}"/>
              </a:ext>
            </a:extLst>
          </p:cNvPr>
          <p:cNvSpPr/>
          <p:nvPr/>
        </p:nvSpPr>
        <p:spPr>
          <a:xfrm>
            <a:off x="-6036" y="0"/>
            <a:ext cx="1349509" cy="16971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4" name="Graphique 13">
            <a:extLst>
              <a:ext uri="{FF2B5EF4-FFF2-40B4-BE49-F238E27FC236}">
                <a16:creationId xmlns:a16="http://schemas.microsoft.com/office/drawing/2014/main" id="{5CC5ABBA-4F61-4481-AA78-04F56489ED2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l="20331" r="20331" b="29725"/>
          <a:stretch/>
        </p:blipFill>
        <p:spPr>
          <a:xfrm>
            <a:off x="318066" y="0"/>
            <a:ext cx="710382" cy="14034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01827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8 - 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 descr="Une image contenant intérieur, personne, plancher, appareil&#10;&#10;Description générée automatiquement">
            <a:extLst>
              <a:ext uri="{FF2B5EF4-FFF2-40B4-BE49-F238E27FC236}">
                <a16:creationId xmlns:a16="http://schemas.microsoft.com/office/drawing/2014/main" id="{90DA559B-6DF0-5D4E-92FB-C85F357555D7}"/>
              </a:ext>
            </a:extLst>
          </p:cNvPr>
          <p:cNvPicPr>
            <a:picLocks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36526"/>
            <a:ext cx="7972148" cy="6581775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23BCEBFA-8804-414F-9B62-6CC6280E8F77}"/>
              </a:ext>
            </a:extLst>
          </p:cNvPr>
          <p:cNvSpPr/>
          <p:nvPr/>
        </p:nvSpPr>
        <p:spPr>
          <a:xfrm>
            <a:off x="6424474" y="2615761"/>
            <a:ext cx="4495060" cy="322588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A00E5644-8AC6-F249-BF04-8B0A82F9E0F1}"/>
              </a:ext>
            </a:extLst>
          </p:cNvPr>
          <p:cNvSpPr/>
          <p:nvPr/>
        </p:nvSpPr>
        <p:spPr>
          <a:xfrm>
            <a:off x="6549008" y="2743200"/>
            <a:ext cx="4245992" cy="2964758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18046023-EC2F-854E-800E-EC925997DA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08444" y="4487557"/>
            <a:ext cx="3787284" cy="923330"/>
          </a:xfrm>
        </p:spPr>
        <p:txBody>
          <a:bodyPr anchor="b" anchorCtr="0"/>
          <a:lstStyle>
            <a:lvl1pPr>
              <a:defRPr sz="3000" b="1" cap="all" spc="0" baseline="0">
                <a:solidFill>
                  <a:schemeClr val="tx2">
                    <a:lumMod val="75000"/>
                  </a:schemeClr>
                </a:solidFill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16" name="Espace réservé du texte 15">
            <a:extLst>
              <a:ext uri="{FF2B5EF4-FFF2-40B4-BE49-F238E27FC236}">
                <a16:creationId xmlns:a16="http://schemas.microsoft.com/office/drawing/2014/main" id="{419E2342-816C-C046-A6B3-FEF9B37E750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709697" y="1342961"/>
            <a:ext cx="2215969" cy="2215991"/>
          </a:xfrm>
        </p:spPr>
        <p:txBody>
          <a:bodyPr wrap="square" anchor="b" anchorCtr="0">
            <a:spAutoFit/>
          </a:bodyPr>
          <a:lstStyle>
            <a:lvl1pPr>
              <a:defRPr sz="13800">
                <a:solidFill>
                  <a:schemeClr val="accent1"/>
                </a:solidFill>
              </a:defRPr>
            </a:lvl1pPr>
          </a:lstStyle>
          <a:p>
            <a:r>
              <a:rPr lang="fr-FR" dirty="0"/>
              <a:t>01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4F56C106-C2BB-4BDA-BD36-43161EC1B0DF}"/>
              </a:ext>
            </a:extLst>
          </p:cNvPr>
          <p:cNvSpPr/>
          <p:nvPr/>
        </p:nvSpPr>
        <p:spPr>
          <a:xfrm>
            <a:off x="-6036" y="0"/>
            <a:ext cx="1349509" cy="16971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5" name="Graphique 14">
            <a:extLst>
              <a:ext uri="{FF2B5EF4-FFF2-40B4-BE49-F238E27FC236}">
                <a16:creationId xmlns:a16="http://schemas.microsoft.com/office/drawing/2014/main" id="{262D5B8E-84B3-4ADF-B9B1-2078B8E4366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l="20331" r="20331" b="29725"/>
          <a:stretch/>
        </p:blipFill>
        <p:spPr>
          <a:xfrm>
            <a:off x="318066" y="0"/>
            <a:ext cx="710382" cy="14034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50062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9 - 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 descr="Une image contenant intérieur, plancher, meubles&#10;&#10;Description générée automatiquement">
            <a:extLst>
              <a:ext uri="{FF2B5EF4-FFF2-40B4-BE49-F238E27FC236}">
                <a16:creationId xmlns:a16="http://schemas.microsoft.com/office/drawing/2014/main" id="{90B604CB-B7C3-FC49-9EBC-2853666E7742}"/>
              </a:ext>
            </a:extLst>
          </p:cNvPr>
          <p:cNvPicPr>
            <a:picLocks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36526"/>
            <a:ext cx="7972149" cy="6581775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23BCEBFA-8804-414F-9B62-6CC6280E8F77}"/>
              </a:ext>
            </a:extLst>
          </p:cNvPr>
          <p:cNvSpPr/>
          <p:nvPr/>
        </p:nvSpPr>
        <p:spPr>
          <a:xfrm>
            <a:off x="6424474" y="2615761"/>
            <a:ext cx="4495060" cy="322588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A00E5644-8AC6-F249-BF04-8B0A82F9E0F1}"/>
              </a:ext>
            </a:extLst>
          </p:cNvPr>
          <p:cNvSpPr/>
          <p:nvPr/>
        </p:nvSpPr>
        <p:spPr>
          <a:xfrm>
            <a:off x="6549008" y="2743200"/>
            <a:ext cx="4245992" cy="2964758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18046023-EC2F-854E-800E-EC925997DA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08444" y="4487557"/>
            <a:ext cx="3787284" cy="923330"/>
          </a:xfrm>
        </p:spPr>
        <p:txBody>
          <a:bodyPr anchor="b" anchorCtr="0"/>
          <a:lstStyle>
            <a:lvl1pPr>
              <a:defRPr sz="3000" b="1" cap="all" spc="0" baseline="0">
                <a:solidFill>
                  <a:schemeClr val="tx2">
                    <a:lumMod val="75000"/>
                  </a:schemeClr>
                </a:solidFill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16" name="Espace réservé du texte 15">
            <a:extLst>
              <a:ext uri="{FF2B5EF4-FFF2-40B4-BE49-F238E27FC236}">
                <a16:creationId xmlns:a16="http://schemas.microsoft.com/office/drawing/2014/main" id="{419E2342-816C-C046-A6B3-FEF9B37E750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709697" y="1342961"/>
            <a:ext cx="2215969" cy="2215991"/>
          </a:xfrm>
        </p:spPr>
        <p:txBody>
          <a:bodyPr wrap="square" anchor="b" anchorCtr="0">
            <a:spAutoFit/>
          </a:bodyPr>
          <a:lstStyle>
            <a:lvl1pPr>
              <a:defRPr sz="13800">
                <a:solidFill>
                  <a:schemeClr val="accent1"/>
                </a:solidFill>
              </a:defRPr>
            </a:lvl1pPr>
          </a:lstStyle>
          <a:p>
            <a:r>
              <a:rPr lang="fr-FR" dirty="0"/>
              <a:t>01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37779438-64CF-4DEE-96BD-1475669A973C}"/>
              </a:ext>
            </a:extLst>
          </p:cNvPr>
          <p:cNvSpPr/>
          <p:nvPr/>
        </p:nvSpPr>
        <p:spPr>
          <a:xfrm>
            <a:off x="-6036" y="0"/>
            <a:ext cx="1349509" cy="16971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5" name="Graphique 14">
            <a:extLst>
              <a:ext uri="{FF2B5EF4-FFF2-40B4-BE49-F238E27FC236}">
                <a16:creationId xmlns:a16="http://schemas.microsoft.com/office/drawing/2014/main" id="{874468AA-34FC-47EA-8A04-D403E122921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l="20331" r="20331" b="29725"/>
          <a:stretch/>
        </p:blipFill>
        <p:spPr>
          <a:xfrm>
            <a:off x="318066" y="0"/>
            <a:ext cx="710382" cy="14034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018440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0 - 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 descr="Une image contenant mur, intérieur, appareil de cuisine&#10;&#10;Description générée automatiquement">
            <a:extLst>
              <a:ext uri="{FF2B5EF4-FFF2-40B4-BE49-F238E27FC236}">
                <a16:creationId xmlns:a16="http://schemas.microsoft.com/office/drawing/2014/main" id="{96290170-DA2D-154A-8BEE-B5308FCDC4CD}"/>
              </a:ext>
            </a:extLst>
          </p:cNvPr>
          <p:cNvPicPr>
            <a:picLocks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36526"/>
            <a:ext cx="7972148" cy="6581775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23BCEBFA-8804-414F-9B62-6CC6280E8F77}"/>
              </a:ext>
            </a:extLst>
          </p:cNvPr>
          <p:cNvSpPr/>
          <p:nvPr/>
        </p:nvSpPr>
        <p:spPr>
          <a:xfrm>
            <a:off x="6424474" y="2615761"/>
            <a:ext cx="4495060" cy="322588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A00E5644-8AC6-F249-BF04-8B0A82F9E0F1}"/>
              </a:ext>
            </a:extLst>
          </p:cNvPr>
          <p:cNvSpPr/>
          <p:nvPr/>
        </p:nvSpPr>
        <p:spPr>
          <a:xfrm>
            <a:off x="6549008" y="2743200"/>
            <a:ext cx="4245992" cy="2964758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18046023-EC2F-854E-800E-EC925997DA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08444" y="4487557"/>
            <a:ext cx="3787284" cy="923330"/>
          </a:xfrm>
        </p:spPr>
        <p:txBody>
          <a:bodyPr anchor="b" anchorCtr="0"/>
          <a:lstStyle>
            <a:lvl1pPr>
              <a:defRPr sz="3000" b="1" cap="all" spc="0" baseline="0">
                <a:solidFill>
                  <a:schemeClr val="tx2">
                    <a:lumMod val="75000"/>
                  </a:schemeClr>
                </a:solidFill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16" name="Espace réservé du texte 15">
            <a:extLst>
              <a:ext uri="{FF2B5EF4-FFF2-40B4-BE49-F238E27FC236}">
                <a16:creationId xmlns:a16="http://schemas.microsoft.com/office/drawing/2014/main" id="{419E2342-816C-C046-A6B3-FEF9B37E750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709697" y="1342961"/>
            <a:ext cx="2215969" cy="2215991"/>
          </a:xfrm>
        </p:spPr>
        <p:txBody>
          <a:bodyPr wrap="square" anchor="b" anchorCtr="0">
            <a:spAutoFit/>
          </a:bodyPr>
          <a:lstStyle>
            <a:lvl1pPr>
              <a:defRPr sz="13800">
                <a:solidFill>
                  <a:schemeClr val="accent1"/>
                </a:solidFill>
              </a:defRPr>
            </a:lvl1pPr>
          </a:lstStyle>
          <a:p>
            <a:r>
              <a:rPr lang="fr-FR" dirty="0"/>
              <a:t>01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FF5669FE-E94D-47BE-BD7C-ACC7AF22859E}"/>
              </a:ext>
            </a:extLst>
          </p:cNvPr>
          <p:cNvSpPr/>
          <p:nvPr/>
        </p:nvSpPr>
        <p:spPr>
          <a:xfrm>
            <a:off x="-6036" y="0"/>
            <a:ext cx="1349509" cy="16971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5" name="Graphique 14">
            <a:extLst>
              <a:ext uri="{FF2B5EF4-FFF2-40B4-BE49-F238E27FC236}">
                <a16:creationId xmlns:a16="http://schemas.microsoft.com/office/drawing/2014/main" id="{AE0F64F2-B808-4714-8364-BDA44FBBCEB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l="20331" r="20331" b="29725"/>
          <a:stretch/>
        </p:blipFill>
        <p:spPr>
          <a:xfrm>
            <a:off x="318066" y="0"/>
            <a:ext cx="710382" cy="14034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875088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1 - 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 descr="Une image contenant table, intérieur, mur, en bois&#10;&#10;Description générée automatiquement">
            <a:extLst>
              <a:ext uri="{FF2B5EF4-FFF2-40B4-BE49-F238E27FC236}">
                <a16:creationId xmlns:a16="http://schemas.microsoft.com/office/drawing/2014/main" id="{1154300E-4186-164A-ACC3-7FCAD0990F92}"/>
              </a:ext>
            </a:extLst>
          </p:cNvPr>
          <p:cNvPicPr>
            <a:picLocks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36526"/>
            <a:ext cx="7972149" cy="6581775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23BCEBFA-8804-414F-9B62-6CC6280E8F77}"/>
              </a:ext>
            </a:extLst>
          </p:cNvPr>
          <p:cNvSpPr/>
          <p:nvPr/>
        </p:nvSpPr>
        <p:spPr>
          <a:xfrm>
            <a:off x="6424474" y="2615761"/>
            <a:ext cx="4495060" cy="322588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A00E5644-8AC6-F249-BF04-8B0A82F9E0F1}"/>
              </a:ext>
            </a:extLst>
          </p:cNvPr>
          <p:cNvSpPr/>
          <p:nvPr/>
        </p:nvSpPr>
        <p:spPr>
          <a:xfrm>
            <a:off x="6549008" y="2743200"/>
            <a:ext cx="4245992" cy="2964758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18046023-EC2F-854E-800E-EC925997DA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08444" y="4487557"/>
            <a:ext cx="3787284" cy="923330"/>
          </a:xfrm>
        </p:spPr>
        <p:txBody>
          <a:bodyPr anchor="b" anchorCtr="0"/>
          <a:lstStyle>
            <a:lvl1pPr>
              <a:defRPr sz="3000" b="1" cap="all" spc="0" baseline="0">
                <a:solidFill>
                  <a:schemeClr val="tx2">
                    <a:lumMod val="75000"/>
                  </a:schemeClr>
                </a:solidFill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16" name="Espace réservé du texte 15">
            <a:extLst>
              <a:ext uri="{FF2B5EF4-FFF2-40B4-BE49-F238E27FC236}">
                <a16:creationId xmlns:a16="http://schemas.microsoft.com/office/drawing/2014/main" id="{419E2342-816C-C046-A6B3-FEF9B37E750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709697" y="1342961"/>
            <a:ext cx="2215969" cy="2215991"/>
          </a:xfrm>
        </p:spPr>
        <p:txBody>
          <a:bodyPr wrap="square" anchor="b" anchorCtr="0">
            <a:spAutoFit/>
          </a:bodyPr>
          <a:lstStyle>
            <a:lvl1pPr>
              <a:defRPr sz="13800">
                <a:solidFill>
                  <a:schemeClr val="accent1"/>
                </a:solidFill>
              </a:defRPr>
            </a:lvl1pPr>
          </a:lstStyle>
          <a:p>
            <a:r>
              <a:rPr lang="fr-FR" dirty="0"/>
              <a:t>01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0CBBF516-9192-491E-8C59-C6CC6F970D92}"/>
              </a:ext>
            </a:extLst>
          </p:cNvPr>
          <p:cNvSpPr/>
          <p:nvPr/>
        </p:nvSpPr>
        <p:spPr>
          <a:xfrm>
            <a:off x="-6036" y="0"/>
            <a:ext cx="1349509" cy="16971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5" name="Graphique 14">
            <a:extLst>
              <a:ext uri="{FF2B5EF4-FFF2-40B4-BE49-F238E27FC236}">
                <a16:creationId xmlns:a16="http://schemas.microsoft.com/office/drawing/2014/main" id="{703DC5F7-4A4D-4612-8E96-BA9E7C653A2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l="20331" r="20331" b="29725"/>
          <a:stretch/>
        </p:blipFill>
        <p:spPr>
          <a:xfrm>
            <a:off x="318066" y="0"/>
            <a:ext cx="710382" cy="14034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105186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2 - 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 descr="Une image contenant plancher, café, intérieur, plante&#10;&#10;Description générée automatiquement">
            <a:extLst>
              <a:ext uri="{FF2B5EF4-FFF2-40B4-BE49-F238E27FC236}">
                <a16:creationId xmlns:a16="http://schemas.microsoft.com/office/drawing/2014/main" id="{C4DEDA8B-4B31-A445-AF7A-03FA0EC342BC}"/>
              </a:ext>
            </a:extLst>
          </p:cNvPr>
          <p:cNvPicPr>
            <a:picLocks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36526"/>
            <a:ext cx="7972149" cy="6581775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23BCEBFA-8804-414F-9B62-6CC6280E8F77}"/>
              </a:ext>
            </a:extLst>
          </p:cNvPr>
          <p:cNvSpPr/>
          <p:nvPr/>
        </p:nvSpPr>
        <p:spPr>
          <a:xfrm>
            <a:off x="6424474" y="2615761"/>
            <a:ext cx="4495060" cy="322588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A00E5644-8AC6-F249-BF04-8B0A82F9E0F1}"/>
              </a:ext>
            </a:extLst>
          </p:cNvPr>
          <p:cNvSpPr/>
          <p:nvPr/>
        </p:nvSpPr>
        <p:spPr>
          <a:xfrm>
            <a:off x="6549008" y="2743200"/>
            <a:ext cx="4245992" cy="2964758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18046023-EC2F-854E-800E-EC925997DA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08444" y="4487557"/>
            <a:ext cx="3787284" cy="923330"/>
          </a:xfrm>
        </p:spPr>
        <p:txBody>
          <a:bodyPr anchor="b" anchorCtr="0"/>
          <a:lstStyle>
            <a:lvl1pPr>
              <a:defRPr sz="3000" b="1" cap="all" spc="0" baseline="0">
                <a:solidFill>
                  <a:schemeClr val="tx2">
                    <a:lumMod val="75000"/>
                  </a:schemeClr>
                </a:solidFill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16" name="Espace réservé du texte 15">
            <a:extLst>
              <a:ext uri="{FF2B5EF4-FFF2-40B4-BE49-F238E27FC236}">
                <a16:creationId xmlns:a16="http://schemas.microsoft.com/office/drawing/2014/main" id="{419E2342-816C-C046-A6B3-FEF9B37E750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709697" y="1342961"/>
            <a:ext cx="2215969" cy="2215991"/>
          </a:xfrm>
        </p:spPr>
        <p:txBody>
          <a:bodyPr wrap="square" anchor="b" anchorCtr="0">
            <a:spAutoFit/>
          </a:bodyPr>
          <a:lstStyle>
            <a:lvl1pPr>
              <a:defRPr sz="13800">
                <a:solidFill>
                  <a:schemeClr val="accent1"/>
                </a:solidFill>
              </a:defRPr>
            </a:lvl1pPr>
          </a:lstStyle>
          <a:p>
            <a:r>
              <a:rPr lang="fr-FR" dirty="0"/>
              <a:t>01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0CBBF516-9192-491E-8C59-C6CC6F970D92}"/>
              </a:ext>
            </a:extLst>
          </p:cNvPr>
          <p:cNvSpPr/>
          <p:nvPr/>
        </p:nvSpPr>
        <p:spPr>
          <a:xfrm>
            <a:off x="-6036" y="0"/>
            <a:ext cx="1349509" cy="16971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5" name="Graphique 14">
            <a:extLst>
              <a:ext uri="{FF2B5EF4-FFF2-40B4-BE49-F238E27FC236}">
                <a16:creationId xmlns:a16="http://schemas.microsoft.com/office/drawing/2014/main" id="{703DC5F7-4A4D-4612-8E96-BA9E7C653A2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l="20331" r="20331" b="29725"/>
          <a:stretch/>
        </p:blipFill>
        <p:spPr>
          <a:xfrm>
            <a:off x="318066" y="0"/>
            <a:ext cx="710382" cy="14034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88350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3 - 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 descr="Une image contenant texte, intérieur, plusieurs&#10;&#10;Description générée automatiquement">
            <a:extLst>
              <a:ext uri="{FF2B5EF4-FFF2-40B4-BE49-F238E27FC236}">
                <a16:creationId xmlns:a16="http://schemas.microsoft.com/office/drawing/2014/main" id="{3E22C896-033E-8B4F-B621-34E1E21E8EA3}"/>
              </a:ext>
            </a:extLst>
          </p:cNvPr>
          <p:cNvPicPr>
            <a:picLocks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36526"/>
            <a:ext cx="7972149" cy="6581775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23BCEBFA-8804-414F-9B62-6CC6280E8F77}"/>
              </a:ext>
            </a:extLst>
          </p:cNvPr>
          <p:cNvSpPr/>
          <p:nvPr/>
        </p:nvSpPr>
        <p:spPr>
          <a:xfrm>
            <a:off x="6424474" y="2615761"/>
            <a:ext cx="4495060" cy="322588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A00E5644-8AC6-F249-BF04-8B0A82F9E0F1}"/>
              </a:ext>
            </a:extLst>
          </p:cNvPr>
          <p:cNvSpPr/>
          <p:nvPr/>
        </p:nvSpPr>
        <p:spPr>
          <a:xfrm>
            <a:off x="6549008" y="2743200"/>
            <a:ext cx="4245992" cy="2964758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18046023-EC2F-854E-800E-EC925997DA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08444" y="4487557"/>
            <a:ext cx="3787284" cy="923330"/>
          </a:xfrm>
        </p:spPr>
        <p:txBody>
          <a:bodyPr anchor="b" anchorCtr="0"/>
          <a:lstStyle>
            <a:lvl1pPr>
              <a:defRPr sz="3000" b="1" cap="all" spc="0" baseline="0">
                <a:solidFill>
                  <a:schemeClr val="tx2">
                    <a:lumMod val="75000"/>
                  </a:schemeClr>
                </a:solidFill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16" name="Espace réservé du texte 15">
            <a:extLst>
              <a:ext uri="{FF2B5EF4-FFF2-40B4-BE49-F238E27FC236}">
                <a16:creationId xmlns:a16="http://schemas.microsoft.com/office/drawing/2014/main" id="{419E2342-816C-C046-A6B3-FEF9B37E750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709697" y="1342961"/>
            <a:ext cx="2215969" cy="2215991"/>
          </a:xfrm>
        </p:spPr>
        <p:txBody>
          <a:bodyPr wrap="square" anchor="b" anchorCtr="0">
            <a:spAutoFit/>
          </a:bodyPr>
          <a:lstStyle>
            <a:lvl1pPr>
              <a:defRPr sz="13800">
                <a:solidFill>
                  <a:schemeClr val="accent1"/>
                </a:solidFill>
              </a:defRPr>
            </a:lvl1pPr>
          </a:lstStyle>
          <a:p>
            <a:r>
              <a:rPr lang="fr-FR" dirty="0"/>
              <a:t>01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0CBBF516-9192-491E-8C59-C6CC6F970D92}"/>
              </a:ext>
            </a:extLst>
          </p:cNvPr>
          <p:cNvSpPr/>
          <p:nvPr/>
        </p:nvSpPr>
        <p:spPr>
          <a:xfrm>
            <a:off x="-6036" y="0"/>
            <a:ext cx="1349509" cy="16971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5" name="Graphique 14">
            <a:extLst>
              <a:ext uri="{FF2B5EF4-FFF2-40B4-BE49-F238E27FC236}">
                <a16:creationId xmlns:a16="http://schemas.microsoft.com/office/drawing/2014/main" id="{703DC5F7-4A4D-4612-8E96-BA9E7C653A2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l="20331" r="20331" b="29725"/>
          <a:stretch/>
        </p:blipFill>
        <p:spPr>
          <a:xfrm>
            <a:off x="318066" y="0"/>
            <a:ext cx="710382" cy="14034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846887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4 - 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 descr="Une image contenant table, en bois, plusieurs, légume&#10;&#10;Description générée automatiquement">
            <a:extLst>
              <a:ext uri="{FF2B5EF4-FFF2-40B4-BE49-F238E27FC236}">
                <a16:creationId xmlns:a16="http://schemas.microsoft.com/office/drawing/2014/main" id="{2055E8A0-6BAE-7E48-8A0D-828F7E7BF072}"/>
              </a:ext>
            </a:extLst>
          </p:cNvPr>
          <p:cNvPicPr>
            <a:picLocks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38112"/>
            <a:ext cx="7972149" cy="6581775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23BCEBFA-8804-414F-9B62-6CC6280E8F77}"/>
              </a:ext>
            </a:extLst>
          </p:cNvPr>
          <p:cNvSpPr/>
          <p:nvPr/>
        </p:nvSpPr>
        <p:spPr>
          <a:xfrm>
            <a:off x="6424474" y="2615761"/>
            <a:ext cx="4495060" cy="322588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A00E5644-8AC6-F249-BF04-8B0A82F9E0F1}"/>
              </a:ext>
            </a:extLst>
          </p:cNvPr>
          <p:cNvSpPr/>
          <p:nvPr/>
        </p:nvSpPr>
        <p:spPr>
          <a:xfrm>
            <a:off x="6549008" y="2743200"/>
            <a:ext cx="4245992" cy="2964758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18046023-EC2F-854E-800E-EC925997DA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08444" y="4487557"/>
            <a:ext cx="3787284" cy="923330"/>
          </a:xfrm>
        </p:spPr>
        <p:txBody>
          <a:bodyPr anchor="b" anchorCtr="0"/>
          <a:lstStyle>
            <a:lvl1pPr>
              <a:defRPr sz="3000" b="1" cap="all" spc="0" baseline="0">
                <a:solidFill>
                  <a:schemeClr val="tx2">
                    <a:lumMod val="75000"/>
                  </a:schemeClr>
                </a:solidFill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16" name="Espace réservé du texte 15">
            <a:extLst>
              <a:ext uri="{FF2B5EF4-FFF2-40B4-BE49-F238E27FC236}">
                <a16:creationId xmlns:a16="http://schemas.microsoft.com/office/drawing/2014/main" id="{419E2342-816C-C046-A6B3-FEF9B37E750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709697" y="1342961"/>
            <a:ext cx="2215969" cy="2215991"/>
          </a:xfrm>
        </p:spPr>
        <p:txBody>
          <a:bodyPr wrap="square" anchor="b" anchorCtr="0">
            <a:spAutoFit/>
          </a:bodyPr>
          <a:lstStyle>
            <a:lvl1pPr>
              <a:defRPr sz="13800">
                <a:solidFill>
                  <a:schemeClr val="accent1"/>
                </a:solidFill>
              </a:defRPr>
            </a:lvl1pPr>
          </a:lstStyle>
          <a:p>
            <a:r>
              <a:rPr lang="fr-FR" dirty="0"/>
              <a:t>01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0CBBF516-9192-491E-8C59-C6CC6F970D92}"/>
              </a:ext>
            </a:extLst>
          </p:cNvPr>
          <p:cNvSpPr/>
          <p:nvPr/>
        </p:nvSpPr>
        <p:spPr>
          <a:xfrm>
            <a:off x="-6036" y="0"/>
            <a:ext cx="1349509" cy="16971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5" name="Graphique 14">
            <a:extLst>
              <a:ext uri="{FF2B5EF4-FFF2-40B4-BE49-F238E27FC236}">
                <a16:creationId xmlns:a16="http://schemas.microsoft.com/office/drawing/2014/main" id="{703DC5F7-4A4D-4612-8E96-BA9E7C653A2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l="20331" r="20331" b="29725"/>
          <a:stretch/>
        </p:blipFill>
        <p:spPr>
          <a:xfrm>
            <a:off x="318066" y="0"/>
            <a:ext cx="710382" cy="14034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930074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5 - 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 descr="Une image contenant intérieur, personne, appareil de cuisine&#10;&#10;Description générée automatiquement">
            <a:extLst>
              <a:ext uri="{FF2B5EF4-FFF2-40B4-BE49-F238E27FC236}">
                <a16:creationId xmlns:a16="http://schemas.microsoft.com/office/drawing/2014/main" id="{3EB420A3-EB78-C947-95EB-0549DC0D4549}"/>
              </a:ext>
            </a:extLst>
          </p:cNvPr>
          <p:cNvPicPr>
            <a:picLocks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36526"/>
            <a:ext cx="7972149" cy="6581775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23BCEBFA-8804-414F-9B62-6CC6280E8F77}"/>
              </a:ext>
            </a:extLst>
          </p:cNvPr>
          <p:cNvSpPr/>
          <p:nvPr/>
        </p:nvSpPr>
        <p:spPr>
          <a:xfrm>
            <a:off x="6424474" y="2615761"/>
            <a:ext cx="4495060" cy="322588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A00E5644-8AC6-F249-BF04-8B0A82F9E0F1}"/>
              </a:ext>
            </a:extLst>
          </p:cNvPr>
          <p:cNvSpPr/>
          <p:nvPr/>
        </p:nvSpPr>
        <p:spPr>
          <a:xfrm>
            <a:off x="6549008" y="2743200"/>
            <a:ext cx="4245992" cy="2964758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18046023-EC2F-854E-800E-EC925997DA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08444" y="4487557"/>
            <a:ext cx="3787284" cy="923330"/>
          </a:xfrm>
        </p:spPr>
        <p:txBody>
          <a:bodyPr anchor="b" anchorCtr="0"/>
          <a:lstStyle>
            <a:lvl1pPr>
              <a:defRPr sz="3000" b="1" cap="all" spc="0" baseline="0">
                <a:solidFill>
                  <a:schemeClr val="tx2">
                    <a:lumMod val="75000"/>
                  </a:schemeClr>
                </a:solidFill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16" name="Espace réservé du texte 15">
            <a:extLst>
              <a:ext uri="{FF2B5EF4-FFF2-40B4-BE49-F238E27FC236}">
                <a16:creationId xmlns:a16="http://schemas.microsoft.com/office/drawing/2014/main" id="{419E2342-816C-C046-A6B3-FEF9B37E750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709697" y="1342961"/>
            <a:ext cx="2215969" cy="2215991"/>
          </a:xfrm>
        </p:spPr>
        <p:txBody>
          <a:bodyPr wrap="square" anchor="b" anchorCtr="0">
            <a:spAutoFit/>
          </a:bodyPr>
          <a:lstStyle>
            <a:lvl1pPr>
              <a:defRPr sz="13800">
                <a:solidFill>
                  <a:schemeClr val="accent1"/>
                </a:solidFill>
              </a:defRPr>
            </a:lvl1pPr>
          </a:lstStyle>
          <a:p>
            <a:r>
              <a:rPr lang="fr-FR" dirty="0"/>
              <a:t>01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0CBBF516-9192-491E-8C59-C6CC6F970D92}"/>
              </a:ext>
            </a:extLst>
          </p:cNvPr>
          <p:cNvSpPr/>
          <p:nvPr/>
        </p:nvSpPr>
        <p:spPr>
          <a:xfrm>
            <a:off x="-6036" y="0"/>
            <a:ext cx="1349509" cy="16971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5" name="Graphique 14">
            <a:extLst>
              <a:ext uri="{FF2B5EF4-FFF2-40B4-BE49-F238E27FC236}">
                <a16:creationId xmlns:a16="http://schemas.microsoft.com/office/drawing/2014/main" id="{703DC5F7-4A4D-4612-8E96-BA9E7C653A2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l="20331" r="20331" b="29725"/>
          <a:stretch/>
        </p:blipFill>
        <p:spPr>
          <a:xfrm>
            <a:off x="318066" y="0"/>
            <a:ext cx="710382" cy="14034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972566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6- 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890C69A2-43E6-B046-B698-9E40320C6F45}"/>
              </a:ext>
            </a:extLst>
          </p:cNvPr>
          <p:cNvPicPr>
            <a:picLocks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38112"/>
            <a:ext cx="7972149" cy="6581775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23BCEBFA-8804-414F-9B62-6CC6280E8F77}"/>
              </a:ext>
            </a:extLst>
          </p:cNvPr>
          <p:cNvSpPr/>
          <p:nvPr/>
        </p:nvSpPr>
        <p:spPr>
          <a:xfrm>
            <a:off x="6424474" y="2615761"/>
            <a:ext cx="4495060" cy="322588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A00E5644-8AC6-F249-BF04-8B0A82F9E0F1}"/>
              </a:ext>
            </a:extLst>
          </p:cNvPr>
          <p:cNvSpPr/>
          <p:nvPr/>
        </p:nvSpPr>
        <p:spPr>
          <a:xfrm>
            <a:off x="6549008" y="2743200"/>
            <a:ext cx="4245992" cy="2964758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18046023-EC2F-854E-800E-EC925997DA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08444" y="4487557"/>
            <a:ext cx="3787284" cy="923330"/>
          </a:xfrm>
        </p:spPr>
        <p:txBody>
          <a:bodyPr anchor="b" anchorCtr="0"/>
          <a:lstStyle>
            <a:lvl1pPr>
              <a:defRPr sz="3000" b="1" cap="all" spc="0" baseline="0">
                <a:solidFill>
                  <a:schemeClr val="tx2">
                    <a:lumMod val="75000"/>
                  </a:schemeClr>
                </a:solidFill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16" name="Espace réservé du texte 15">
            <a:extLst>
              <a:ext uri="{FF2B5EF4-FFF2-40B4-BE49-F238E27FC236}">
                <a16:creationId xmlns:a16="http://schemas.microsoft.com/office/drawing/2014/main" id="{419E2342-816C-C046-A6B3-FEF9B37E750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709697" y="1342961"/>
            <a:ext cx="2215969" cy="2215991"/>
          </a:xfrm>
        </p:spPr>
        <p:txBody>
          <a:bodyPr wrap="square" anchor="b" anchorCtr="0">
            <a:spAutoFit/>
          </a:bodyPr>
          <a:lstStyle>
            <a:lvl1pPr>
              <a:defRPr sz="13800">
                <a:solidFill>
                  <a:schemeClr val="accent1"/>
                </a:solidFill>
              </a:defRPr>
            </a:lvl1pPr>
          </a:lstStyle>
          <a:p>
            <a:r>
              <a:rPr lang="fr-FR" dirty="0"/>
              <a:t>01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0CBBF516-9192-491E-8C59-C6CC6F970D92}"/>
              </a:ext>
            </a:extLst>
          </p:cNvPr>
          <p:cNvSpPr/>
          <p:nvPr/>
        </p:nvSpPr>
        <p:spPr>
          <a:xfrm>
            <a:off x="-6036" y="0"/>
            <a:ext cx="1349509" cy="16971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5" name="Graphique 14">
            <a:extLst>
              <a:ext uri="{FF2B5EF4-FFF2-40B4-BE49-F238E27FC236}">
                <a16:creationId xmlns:a16="http://schemas.microsoft.com/office/drawing/2014/main" id="{703DC5F7-4A4D-4612-8E96-BA9E7C653A2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l="20331" r="20331" b="29725"/>
          <a:stretch/>
        </p:blipFill>
        <p:spPr>
          <a:xfrm>
            <a:off x="318066" y="0"/>
            <a:ext cx="710382" cy="14034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7101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ommai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Image 11" descr="Une image contenant plancher, intérieur, plafond, sport&#10;&#10;Description générée automatiquement">
            <a:extLst>
              <a:ext uri="{FF2B5EF4-FFF2-40B4-BE49-F238E27FC236}">
                <a16:creationId xmlns:a16="http://schemas.microsoft.com/office/drawing/2014/main" id="{AB7BC7D8-24E5-E140-A139-0D6C6E45C6F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447935" y="0"/>
            <a:ext cx="5748464" cy="6858000"/>
          </a:xfrm>
          <a:prstGeom prst="rect">
            <a:avLst/>
          </a:prstGeom>
        </p:spPr>
      </p:pic>
      <p:graphicFrame>
        <p:nvGraphicFramePr>
          <p:cNvPr id="2" name="Objet 1" hidden="1">
            <a:extLst>
              <a:ext uri="{FF2B5EF4-FFF2-40B4-BE49-F238E27FC236}">
                <a16:creationId xmlns:a16="http://schemas.microsoft.com/office/drawing/2014/main" id="{105E420E-E139-41C3-9A82-4F53CDA29168}"/>
              </a:ext>
            </a:extLst>
          </p:cNvPr>
          <p:cNvGraphicFramePr>
            <a:graphicFrameLocks noChangeAspect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1698322764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0" name="Diapositive think-cell" r:id="rId5" imgW="344" imgH="345" progId="TCLayout.ActiveDocument.1">
                  <p:embed/>
                </p:oleObj>
              </mc:Choice>
              <mc:Fallback>
                <p:oleObj name="Diapositive think-cell" r:id="rId5" imgW="344" imgH="345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9" name="Graphique 8">
            <a:extLst>
              <a:ext uri="{FF2B5EF4-FFF2-40B4-BE49-F238E27FC236}">
                <a16:creationId xmlns:a16="http://schemas.microsoft.com/office/drawing/2014/main" id="{50F7799A-E769-4431-9130-AD4693BC5C42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 l="20331" r="20331" b="29725"/>
          <a:stretch/>
        </p:blipFill>
        <p:spPr>
          <a:xfrm>
            <a:off x="318066" y="0"/>
            <a:ext cx="710382" cy="1403498"/>
          </a:xfrm>
          <a:prstGeom prst="rect">
            <a:avLst/>
          </a:prstGeom>
        </p:spPr>
      </p:pic>
      <p:sp>
        <p:nvSpPr>
          <p:cNvPr id="16" name="Rectangle 15">
            <a:extLst>
              <a:ext uri="{FF2B5EF4-FFF2-40B4-BE49-F238E27FC236}">
                <a16:creationId xmlns:a16="http://schemas.microsoft.com/office/drawing/2014/main" id="{26C695B7-4C9C-9C43-9BDD-B99D6048B403}"/>
              </a:ext>
            </a:extLst>
          </p:cNvPr>
          <p:cNvSpPr/>
          <p:nvPr/>
        </p:nvSpPr>
        <p:spPr>
          <a:xfrm>
            <a:off x="1647387" y="682885"/>
            <a:ext cx="7305774" cy="5336684"/>
          </a:xfrm>
          <a:prstGeom prst="rect">
            <a:avLst/>
          </a:prstGeom>
          <a:solidFill>
            <a:schemeClr val="tx2">
              <a:lumMod val="20000"/>
              <a:lumOff val="80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7" name="ZoneTexte 16">
            <a:extLst>
              <a:ext uri="{FF2B5EF4-FFF2-40B4-BE49-F238E27FC236}">
                <a16:creationId xmlns:a16="http://schemas.microsoft.com/office/drawing/2014/main" id="{7CA8A984-7E0E-7540-89A0-9CCA6754159B}"/>
              </a:ext>
            </a:extLst>
          </p:cNvPr>
          <p:cNvSpPr txBox="1"/>
          <p:nvPr/>
        </p:nvSpPr>
        <p:spPr>
          <a:xfrm rot="16200000">
            <a:off x="6208399" y="3259659"/>
            <a:ext cx="4570482" cy="923330"/>
          </a:xfrm>
          <a:prstGeom prst="rect">
            <a:avLst/>
          </a:prstGeom>
          <a:noFill/>
        </p:spPr>
        <p:txBody>
          <a:bodyPr wrap="none" rtlCol="0" anchor="b" anchorCtr="0">
            <a:spAutoFit/>
          </a:bodyPr>
          <a:lstStyle/>
          <a:p>
            <a:r>
              <a:rPr lang="fr-FR" sz="5400" spc="600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SOMMAIRE</a:t>
            </a:r>
            <a:endParaRPr lang="fr-FR" sz="2400" spc="600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78A7FFB3-3DD8-D84E-876A-D853366375B6}"/>
              </a:ext>
            </a:extLst>
          </p:cNvPr>
          <p:cNvSpPr/>
          <p:nvPr/>
        </p:nvSpPr>
        <p:spPr>
          <a:xfrm>
            <a:off x="0" y="6721642"/>
            <a:ext cx="12192000" cy="136358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EBFB59E8-298F-0040-BF1F-D69D33448B96}"/>
              </a:ext>
            </a:extLst>
          </p:cNvPr>
          <p:cNvSpPr/>
          <p:nvPr/>
        </p:nvSpPr>
        <p:spPr>
          <a:xfrm>
            <a:off x="1503682" y="556180"/>
            <a:ext cx="7593184" cy="5590095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2DE471A9-560A-E142-8EA8-954F908259A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039811" y="1124745"/>
            <a:ext cx="5686869" cy="4452966"/>
          </a:xfrm>
        </p:spPr>
        <p:txBody>
          <a:bodyPr anchor="ctr" anchorCtr="0">
            <a:normAutofit/>
          </a:bodyPr>
          <a:lstStyle>
            <a:lvl1pPr marL="342900" indent="-342900">
              <a:buClr>
                <a:schemeClr val="accent1"/>
              </a:buClr>
              <a:buFont typeface="+mj-lt"/>
              <a:buAutoNum type="arabicPeriod"/>
              <a:defRPr sz="2000">
                <a:solidFill>
                  <a:schemeClr val="tx2">
                    <a:lumMod val="75000"/>
                  </a:schemeClr>
                </a:solidFill>
              </a:defRPr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287362708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7- 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 descr="Une image contenant intérieur, plancher, meubles, canapé&#10;&#10;Description générée automatiquement">
            <a:extLst>
              <a:ext uri="{FF2B5EF4-FFF2-40B4-BE49-F238E27FC236}">
                <a16:creationId xmlns:a16="http://schemas.microsoft.com/office/drawing/2014/main" id="{8DF3E732-97FE-F444-9C75-C9CBC1F89E22}"/>
              </a:ext>
            </a:extLst>
          </p:cNvPr>
          <p:cNvPicPr>
            <a:picLocks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36526"/>
            <a:ext cx="7972148" cy="6581775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23BCEBFA-8804-414F-9B62-6CC6280E8F77}"/>
              </a:ext>
            </a:extLst>
          </p:cNvPr>
          <p:cNvSpPr/>
          <p:nvPr/>
        </p:nvSpPr>
        <p:spPr>
          <a:xfrm>
            <a:off x="6424474" y="2615761"/>
            <a:ext cx="4495060" cy="322588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A00E5644-8AC6-F249-BF04-8B0A82F9E0F1}"/>
              </a:ext>
            </a:extLst>
          </p:cNvPr>
          <p:cNvSpPr/>
          <p:nvPr/>
        </p:nvSpPr>
        <p:spPr>
          <a:xfrm>
            <a:off x="6549008" y="2743200"/>
            <a:ext cx="4245992" cy="2964758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18046023-EC2F-854E-800E-EC925997DA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08444" y="4487557"/>
            <a:ext cx="3787284" cy="923330"/>
          </a:xfrm>
        </p:spPr>
        <p:txBody>
          <a:bodyPr anchor="b" anchorCtr="0"/>
          <a:lstStyle>
            <a:lvl1pPr>
              <a:defRPr sz="3000" b="1" cap="all" spc="0" baseline="0">
                <a:solidFill>
                  <a:schemeClr val="tx2">
                    <a:lumMod val="75000"/>
                  </a:schemeClr>
                </a:solidFill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16" name="Espace réservé du texte 15">
            <a:extLst>
              <a:ext uri="{FF2B5EF4-FFF2-40B4-BE49-F238E27FC236}">
                <a16:creationId xmlns:a16="http://schemas.microsoft.com/office/drawing/2014/main" id="{419E2342-816C-C046-A6B3-FEF9B37E750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709697" y="1342961"/>
            <a:ext cx="2215969" cy="2215991"/>
          </a:xfrm>
        </p:spPr>
        <p:txBody>
          <a:bodyPr wrap="square" anchor="b" anchorCtr="0">
            <a:spAutoFit/>
          </a:bodyPr>
          <a:lstStyle>
            <a:lvl1pPr>
              <a:defRPr sz="13800">
                <a:solidFill>
                  <a:schemeClr val="accent1"/>
                </a:solidFill>
              </a:defRPr>
            </a:lvl1pPr>
          </a:lstStyle>
          <a:p>
            <a:r>
              <a:rPr lang="fr-FR" dirty="0"/>
              <a:t>01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0CBBF516-9192-491E-8C59-C6CC6F970D92}"/>
              </a:ext>
            </a:extLst>
          </p:cNvPr>
          <p:cNvSpPr/>
          <p:nvPr/>
        </p:nvSpPr>
        <p:spPr>
          <a:xfrm>
            <a:off x="-6036" y="0"/>
            <a:ext cx="1349509" cy="16971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5" name="Graphique 14">
            <a:extLst>
              <a:ext uri="{FF2B5EF4-FFF2-40B4-BE49-F238E27FC236}">
                <a16:creationId xmlns:a16="http://schemas.microsoft.com/office/drawing/2014/main" id="{703DC5F7-4A4D-4612-8E96-BA9E7C653A2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l="20331" r="20331" b="29725"/>
          <a:stretch/>
        </p:blipFill>
        <p:spPr>
          <a:xfrm>
            <a:off x="318066" y="0"/>
            <a:ext cx="710382" cy="14034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729436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8 - 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 descr="Une image contenant plancher, intérieur, mur, fenêtre&#10;&#10;Description générée automatiquement">
            <a:extLst>
              <a:ext uri="{FF2B5EF4-FFF2-40B4-BE49-F238E27FC236}">
                <a16:creationId xmlns:a16="http://schemas.microsoft.com/office/drawing/2014/main" id="{418CDBF5-9BDF-A448-BF87-F41ED66A336D}"/>
              </a:ext>
            </a:extLst>
          </p:cNvPr>
          <p:cNvPicPr>
            <a:picLocks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95"/>
          <a:stretch/>
        </p:blipFill>
        <p:spPr>
          <a:xfrm>
            <a:off x="0" y="136526"/>
            <a:ext cx="7972148" cy="6581775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23BCEBFA-8804-414F-9B62-6CC6280E8F77}"/>
              </a:ext>
            </a:extLst>
          </p:cNvPr>
          <p:cNvSpPr/>
          <p:nvPr/>
        </p:nvSpPr>
        <p:spPr>
          <a:xfrm>
            <a:off x="6424474" y="2615761"/>
            <a:ext cx="4495060" cy="322588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A00E5644-8AC6-F249-BF04-8B0A82F9E0F1}"/>
              </a:ext>
            </a:extLst>
          </p:cNvPr>
          <p:cNvSpPr/>
          <p:nvPr/>
        </p:nvSpPr>
        <p:spPr>
          <a:xfrm>
            <a:off x="6549008" y="2743200"/>
            <a:ext cx="4245992" cy="2964758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18046023-EC2F-854E-800E-EC925997DA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08444" y="4487557"/>
            <a:ext cx="3787284" cy="923330"/>
          </a:xfrm>
        </p:spPr>
        <p:txBody>
          <a:bodyPr anchor="b" anchorCtr="0"/>
          <a:lstStyle>
            <a:lvl1pPr>
              <a:defRPr sz="3000" b="1" cap="all" spc="0" baseline="0">
                <a:solidFill>
                  <a:schemeClr val="tx2">
                    <a:lumMod val="75000"/>
                  </a:schemeClr>
                </a:solidFill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16" name="Espace réservé du texte 15">
            <a:extLst>
              <a:ext uri="{FF2B5EF4-FFF2-40B4-BE49-F238E27FC236}">
                <a16:creationId xmlns:a16="http://schemas.microsoft.com/office/drawing/2014/main" id="{419E2342-816C-C046-A6B3-FEF9B37E750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709697" y="1342961"/>
            <a:ext cx="2215969" cy="2215991"/>
          </a:xfrm>
        </p:spPr>
        <p:txBody>
          <a:bodyPr wrap="square" anchor="b" anchorCtr="0">
            <a:spAutoFit/>
          </a:bodyPr>
          <a:lstStyle>
            <a:lvl1pPr>
              <a:defRPr sz="13800">
                <a:solidFill>
                  <a:schemeClr val="accent1"/>
                </a:solidFill>
              </a:defRPr>
            </a:lvl1pPr>
          </a:lstStyle>
          <a:p>
            <a:r>
              <a:rPr lang="fr-FR" dirty="0"/>
              <a:t>01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0CBBF516-9192-491E-8C59-C6CC6F970D92}"/>
              </a:ext>
            </a:extLst>
          </p:cNvPr>
          <p:cNvSpPr/>
          <p:nvPr/>
        </p:nvSpPr>
        <p:spPr>
          <a:xfrm>
            <a:off x="-6036" y="0"/>
            <a:ext cx="1349509" cy="16971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5" name="Graphique 14">
            <a:extLst>
              <a:ext uri="{FF2B5EF4-FFF2-40B4-BE49-F238E27FC236}">
                <a16:creationId xmlns:a16="http://schemas.microsoft.com/office/drawing/2014/main" id="{703DC5F7-4A4D-4612-8E96-BA9E7C653A2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l="20331" r="20331" b="29725"/>
          <a:stretch/>
        </p:blipFill>
        <p:spPr>
          <a:xfrm>
            <a:off x="318066" y="0"/>
            <a:ext cx="710382" cy="14034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370721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 - 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Objet 8" hidden="1">
            <a:extLst>
              <a:ext uri="{FF2B5EF4-FFF2-40B4-BE49-F238E27FC236}">
                <a16:creationId xmlns:a16="http://schemas.microsoft.com/office/drawing/2014/main" id="{3F9C73C6-2C7E-47E1-8A60-CE3CA458F2BC}"/>
              </a:ext>
            </a:extLst>
          </p:cNvPr>
          <p:cNvGraphicFramePr>
            <a:graphicFrameLocks noChangeAspect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1294739897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8" name="Diapositive think-cell" r:id="rId5" imgW="344" imgH="345" progId="TCLayout.ActiveDocument.1">
                  <p:embed/>
                </p:oleObj>
              </mc:Choice>
              <mc:Fallback>
                <p:oleObj name="Diapositive think-cell" r:id="rId5" imgW="344" imgH="345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tangle 2" hidden="1">
            <a:extLst>
              <a:ext uri="{FF2B5EF4-FFF2-40B4-BE49-F238E27FC236}">
                <a16:creationId xmlns:a16="http://schemas.microsoft.com/office/drawing/2014/main" id="{EB6F8A44-AB3B-49D5-AA3C-03F9380CF84B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marL="0" lvl="0" indent="0" algn="ctr"/>
            <a:endParaRPr lang="fr-FR" sz="2500" b="0" i="0" baseline="0" dirty="0">
              <a:latin typeface="Arial" panose="020B0604020202020204" pitchFamily="34" charset="0"/>
              <a:ea typeface="+mj-ea"/>
              <a:cs typeface="+mj-cs"/>
              <a:sym typeface="Arial" panose="020B0604020202020204" pitchFamily="34" charset="0"/>
            </a:endParaRPr>
          </a:p>
        </p:txBody>
      </p:sp>
      <p:pic>
        <p:nvPicPr>
          <p:cNvPr id="8" name="Graphique 7">
            <a:extLst>
              <a:ext uri="{FF2B5EF4-FFF2-40B4-BE49-F238E27FC236}">
                <a16:creationId xmlns:a16="http://schemas.microsoft.com/office/drawing/2014/main" id="{02EBCEC9-CF5B-4BA3-AE06-60268DBC8938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 l="20331" r="20331" b="29725"/>
          <a:stretch/>
        </p:blipFill>
        <p:spPr>
          <a:xfrm>
            <a:off x="316725" y="0"/>
            <a:ext cx="521475" cy="1030276"/>
          </a:xfrm>
          <a:prstGeom prst="rect">
            <a:avLst/>
          </a:prstGeom>
        </p:spPr>
      </p:pic>
      <p:sp>
        <p:nvSpPr>
          <p:cNvPr id="2" name="Titre 1">
            <a:extLst>
              <a:ext uri="{FF2B5EF4-FFF2-40B4-BE49-F238E27FC236}">
                <a16:creationId xmlns:a16="http://schemas.microsoft.com/office/drawing/2014/main" id="{6A0C74D4-8E2E-034E-BECB-8BEA265044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E9F54D30-2F70-3C4A-A5FD-89C69B81BDB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528234" y="6404271"/>
            <a:ext cx="827600" cy="365125"/>
          </a:xfrm>
        </p:spPr>
        <p:txBody>
          <a:bodyPr/>
          <a:lstStyle/>
          <a:p>
            <a:fld id="{080BD2B0-ACCD-EB4F-8684-3199CF99DE09}" type="datetime1">
              <a:rPr lang="fr-FR" smtClean="0"/>
              <a:t>09/04/2021</a:t>
            </a:fld>
            <a:endParaRPr lang="fr-FR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2B8C5DA7-4E62-774E-8C01-1E1411BCD0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Titre de la présentation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6D02AC20-0716-574F-870A-3E207AE21D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CADB39-A32D-A14B-A5B6-9010485D65CB}" type="slidenum">
              <a:rPr lang="fr-FR" smtClean="0"/>
              <a:t>‹N°›</a:t>
            </a:fld>
            <a:endParaRPr lang="fr-FR"/>
          </a:p>
        </p:txBody>
      </p:sp>
      <p:sp>
        <p:nvSpPr>
          <p:cNvPr id="10" name="Espace réservé du texte 9">
            <a:extLst>
              <a:ext uri="{FF2B5EF4-FFF2-40B4-BE49-F238E27FC236}">
                <a16:creationId xmlns:a16="http://schemas.microsoft.com/office/drawing/2014/main" id="{D6F2BA2B-80BB-224D-882A-67C9ACA41CF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47713" y="1443038"/>
            <a:ext cx="10696575" cy="4745037"/>
          </a:xfrm>
        </p:spPr>
        <p:txBody>
          <a:bodyPr/>
          <a:lstStyle>
            <a:lvl1pPr>
              <a:defRPr/>
            </a:lvl1pPr>
            <a:lvl4pPr marL="790575" indent="-166688">
              <a:defRPr/>
            </a:lvl4pPr>
          </a:lstStyle>
          <a:p>
            <a:r>
              <a:rPr lang="fr-FR" dirty="0"/>
              <a:t>Modifiez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</p:txBody>
      </p:sp>
    </p:spTree>
    <p:extLst>
      <p:ext uri="{BB962C8B-B14F-4D97-AF65-F5344CB8AC3E}">
        <p14:creationId xmlns:p14="http://schemas.microsoft.com/office/powerpoint/2010/main" val="5016257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 - 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A0C74D4-8E2E-034E-BECB-8BEA265044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E9F54D30-2F70-3C4A-A5FD-89C69B81BDB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528233" y="6404271"/>
            <a:ext cx="811835" cy="365125"/>
          </a:xfrm>
        </p:spPr>
        <p:txBody>
          <a:bodyPr/>
          <a:lstStyle/>
          <a:p>
            <a:fld id="{8D90A95D-AD0A-B04F-951B-12BB23696C45}" type="datetime1">
              <a:rPr lang="fr-FR" smtClean="0"/>
              <a:t>09/04/2021</a:t>
            </a:fld>
            <a:endParaRPr lang="fr-FR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2B8C5DA7-4E62-774E-8C01-1E1411BCD0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Titre de la présentation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6D02AC20-0716-574F-870A-3E207AE21D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CADB39-A32D-A14B-A5B6-9010485D65CB}" type="slidenum">
              <a:rPr lang="fr-FR" smtClean="0"/>
              <a:t>‹N°›</a:t>
            </a:fld>
            <a:endParaRPr lang="fr-FR"/>
          </a:p>
        </p:txBody>
      </p:sp>
      <p:sp>
        <p:nvSpPr>
          <p:cNvPr id="8" name="Espace réservé du contenu 2">
            <a:extLst>
              <a:ext uri="{FF2B5EF4-FFF2-40B4-BE49-F238E27FC236}">
                <a16:creationId xmlns:a16="http://schemas.microsoft.com/office/drawing/2014/main" id="{361882BA-E6E2-9243-A3F3-F2F940408D4C}"/>
              </a:ext>
            </a:extLst>
          </p:cNvPr>
          <p:cNvSpPr>
            <a:spLocks noGrp="1"/>
          </p:cNvSpPr>
          <p:nvPr>
            <p:ph idx="13" hasCustomPrompt="1"/>
          </p:nvPr>
        </p:nvSpPr>
        <p:spPr>
          <a:xfrm>
            <a:off x="838200" y="1496265"/>
            <a:ext cx="4881465" cy="400110"/>
          </a:xfrm>
          <a:solidFill>
            <a:schemeClr val="accent1"/>
          </a:solidFill>
        </p:spPr>
        <p:txBody>
          <a:bodyPr wrap="none" anchor="ctr" anchorCtr="0">
            <a:spAutoFit/>
          </a:bodyPr>
          <a:lstStyle>
            <a:lvl1pPr>
              <a:lnSpc>
                <a:spcPct val="100000"/>
              </a:lnSpc>
              <a:spcAft>
                <a:spcPts val="0"/>
              </a:spcAft>
              <a:defRPr sz="2000">
                <a:solidFill>
                  <a:schemeClr val="bg1"/>
                </a:solidFill>
              </a:defRPr>
            </a:lvl1pPr>
          </a:lstStyle>
          <a:p>
            <a:r>
              <a:rPr lang="fr-FR" dirty="0"/>
              <a:t>Modifiez les styles du texte du masque</a:t>
            </a:r>
          </a:p>
        </p:txBody>
      </p:sp>
      <p:sp>
        <p:nvSpPr>
          <p:cNvPr id="12" name="Espace réservé du texte 11">
            <a:extLst>
              <a:ext uri="{FF2B5EF4-FFF2-40B4-BE49-F238E27FC236}">
                <a16:creationId xmlns:a16="http://schemas.microsoft.com/office/drawing/2014/main" id="{6435498A-AF3D-4B9F-9921-24E8C252ECD5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38200" y="2027238"/>
            <a:ext cx="10598150" cy="4125912"/>
          </a:xfrm>
        </p:spPr>
        <p:txBody>
          <a:bodyPr/>
          <a:lstStyle>
            <a:lvl4pPr marL="790575" indent="-166688">
              <a:defRPr/>
            </a:lvl4pPr>
          </a:lstStyle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</p:txBody>
      </p:sp>
      <p:pic>
        <p:nvPicPr>
          <p:cNvPr id="9" name="Graphique 8">
            <a:extLst>
              <a:ext uri="{FF2B5EF4-FFF2-40B4-BE49-F238E27FC236}">
                <a16:creationId xmlns:a16="http://schemas.microsoft.com/office/drawing/2014/main" id="{8E79620C-88C8-4E5F-AA49-83585FB307F7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20331" r="20331" b="29725"/>
          <a:stretch/>
        </p:blipFill>
        <p:spPr>
          <a:xfrm>
            <a:off x="318066" y="0"/>
            <a:ext cx="521475" cy="10302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814665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</p15:sldGuideLst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- 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Objet 13" hidden="1">
            <a:extLst>
              <a:ext uri="{FF2B5EF4-FFF2-40B4-BE49-F238E27FC236}">
                <a16:creationId xmlns:a16="http://schemas.microsoft.com/office/drawing/2014/main" id="{B8623C3A-D767-4A44-B766-2682F59DE1C1}"/>
              </a:ext>
            </a:extLst>
          </p:cNvPr>
          <p:cNvGraphicFramePr>
            <a:graphicFrameLocks noChangeAspect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4214568330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2" name="Diapositive think-cell" r:id="rId5" imgW="344" imgH="345" progId="TCLayout.ActiveDocument.1">
                  <p:embed/>
                </p:oleObj>
              </mc:Choice>
              <mc:Fallback>
                <p:oleObj name="Diapositive think-cell" r:id="rId5" imgW="344" imgH="345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Rectangle 12" hidden="1">
            <a:extLst>
              <a:ext uri="{FF2B5EF4-FFF2-40B4-BE49-F238E27FC236}">
                <a16:creationId xmlns:a16="http://schemas.microsoft.com/office/drawing/2014/main" id="{F09C1419-3B48-4364-8DC3-9C6328EB505A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marL="0" lvl="0" indent="0" algn="ctr"/>
            <a:endParaRPr lang="fr-FR" sz="2500" b="0" i="0" baseline="0" dirty="0">
              <a:latin typeface="Arial" panose="020B0604020202020204" pitchFamily="34" charset="0"/>
              <a:ea typeface="+mj-ea"/>
              <a:cs typeface="+mj-cs"/>
              <a:sym typeface="Arial" panose="020B0604020202020204" pitchFamily="34" charset="0"/>
            </a:endParaRPr>
          </a:p>
        </p:txBody>
      </p:sp>
      <p:sp>
        <p:nvSpPr>
          <p:cNvPr id="12" name="Espace réservé du texte 9">
            <a:extLst>
              <a:ext uri="{FF2B5EF4-FFF2-40B4-BE49-F238E27FC236}">
                <a16:creationId xmlns:a16="http://schemas.microsoft.com/office/drawing/2014/main" id="{09FE416B-0F4B-4E1B-A8D9-00B3CD13F39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38200" y="2412168"/>
            <a:ext cx="4881465" cy="3531432"/>
          </a:xfrm>
        </p:spPr>
        <p:txBody>
          <a:bodyPr/>
          <a:lstStyle>
            <a:lvl1pPr>
              <a:defRPr/>
            </a:lvl1pPr>
            <a:lvl4pPr marL="790575" indent="-166688">
              <a:defRPr/>
            </a:lvl4pPr>
          </a:lstStyle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6A0C74D4-8E2E-034E-BECB-8BEA265044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E9F54D30-2F70-3C4A-A5FD-89C69B81BD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AA7B9-2D35-3A4C-AA4C-AA10DD7DA07F}" type="datetime1">
              <a:rPr lang="fr-FR" smtClean="0"/>
              <a:t>09/04/2021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2B8C5DA7-4E62-774E-8C01-1E1411BCD0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Titre de la présentation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6D02AC20-0716-574F-870A-3E207AE21D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CADB39-A32D-A14B-A5B6-9010485D65CB}" type="slidenum">
              <a:rPr lang="fr-FR" smtClean="0"/>
              <a:t>‹N°›</a:t>
            </a:fld>
            <a:endParaRPr lang="fr-FR"/>
          </a:p>
        </p:txBody>
      </p:sp>
      <p:sp>
        <p:nvSpPr>
          <p:cNvPr id="8" name="Espace réservé du contenu 2">
            <a:extLst>
              <a:ext uri="{FF2B5EF4-FFF2-40B4-BE49-F238E27FC236}">
                <a16:creationId xmlns:a16="http://schemas.microsoft.com/office/drawing/2014/main" id="{361882BA-E6E2-9243-A3F3-F2F940408D4C}"/>
              </a:ext>
            </a:extLst>
          </p:cNvPr>
          <p:cNvSpPr>
            <a:spLocks noGrp="1"/>
          </p:cNvSpPr>
          <p:nvPr>
            <p:ph idx="13" hasCustomPrompt="1"/>
          </p:nvPr>
        </p:nvSpPr>
        <p:spPr>
          <a:xfrm>
            <a:off x="838200" y="1727057"/>
            <a:ext cx="4881465" cy="400110"/>
          </a:xfrm>
          <a:solidFill>
            <a:schemeClr val="accent1"/>
          </a:solidFill>
        </p:spPr>
        <p:txBody>
          <a:bodyPr wrap="none" anchor="ctr" anchorCtr="0">
            <a:spAutoFit/>
          </a:bodyPr>
          <a:lstStyle>
            <a:lvl1pPr>
              <a:lnSpc>
                <a:spcPct val="100000"/>
              </a:lnSpc>
              <a:spcAft>
                <a:spcPts val="0"/>
              </a:spcAft>
              <a:defRPr sz="2000">
                <a:solidFill>
                  <a:schemeClr val="bg1"/>
                </a:solidFill>
              </a:defRPr>
            </a:lvl1pPr>
          </a:lstStyle>
          <a:p>
            <a:r>
              <a:rPr lang="fr-FR" dirty="0"/>
              <a:t>Modifiez les styles du texte du masque</a:t>
            </a:r>
          </a:p>
        </p:txBody>
      </p:sp>
      <p:sp>
        <p:nvSpPr>
          <p:cNvPr id="10" name="Espace réservé du contenu 2">
            <a:extLst>
              <a:ext uri="{FF2B5EF4-FFF2-40B4-BE49-F238E27FC236}">
                <a16:creationId xmlns:a16="http://schemas.microsoft.com/office/drawing/2014/main" id="{5ADF5BA6-76E3-BB47-8FFE-4AE278ABC914}"/>
              </a:ext>
            </a:extLst>
          </p:cNvPr>
          <p:cNvSpPr>
            <a:spLocks noGrp="1"/>
          </p:cNvSpPr>
          <p:nvPr>
            <p:ph idx="15" hasCustomPrompt="1"/>
          </p:nvPr>
        </p:nvSpPr>
        <p:spPr>
          <a:xfrm>
            <a:off x="6500616" y="1727057"/>
            <a:ext cx="4881465" cy="400110"/>
          </a:xfrm>
          <a:solidFill>
            <a:schemeClr val="accent1"/>
          </a:solidFill>
        </p:spPr>
        <p:txBody>
          <a:bodyPr wrap="none" anchor="ctr" anchorCtr="0">
            <a:spAutoFit/>
          </a:bodyPr>
          <a:lstStyle>
            <a:lvl1pPr>
              <a:lnSpc>
                <a:spcPct val="100000"/>
              </a:lnSpc>
              <a:spcAft>
                <a:spcPts val="0"/>
              </a:spcAft>
              <a:defRPr sz="2000">
                <a:solidFill>
                  <a:schemeClr val="bg1"/>
                </a:solidFill>
              </a:defRPr>
            </a:lvl1pPr>
          </a:lstStyle>
          <a:p>
            <a:r>
              <a:rPr lang="fr-FR" dirty="0"/>
              <a:t>Modifiez les styles du texte du masque</a:t>
            </a:r>
          </a:p>
        </p:txBody>
      </p:sp>
      <p:sp>
        <p:nvSpPr>
          <p:cNvPr id="15" name="Espace réservé du texte 9">
            <a:extLst>
              <a:ext uri="{FF2B5EF4-FFF2-40B4-BE49-F238E27FC236}">
                <a16:creationId xmlns:a16="http://schemas.microsoft.com/office/drawing/2014/main" id="{B57392DB-BB3E-46F1-9531-F8FD8058366A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500616" y="2412168"/>
            <a:ext cx="4881465" cy="3531432"/>
          </a:xfrm>
        </p:spPr>
        <p:txBody>
          <a:bodyPr/>
          <a:lstStyle>
            <a:lvl1pPr>
              <a:defRPr/>
            </a:lvl1pPr>
            <a:lvl4pPr marL="790575" indent="-166688">
              <a:defRPr/>
            </a:lvl4pPr>
          </a:lstStyle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</p:txBody>
      </p:sp>
      <p:pic>
        <p:nvPicPr>
          <p:cNvPr id="16" name="Graphique 15">
            <a:extLst>
              <a:ext uri="{FF2B5EF4-FFF2-40B4-BE49-F238E27FC236}">
                <a16:creationId xmlns:a16="http://schemas.microsoft.com/office/drawing/2014/main" id="{79D6CF7C-D1D3-4DFE-874D-B6E8F72F9453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 l="20331" r="20331" b="29725"/>
          <a:stretch/>
        </p:blipFill>
        <p:spPr>
          <a:xfrm>
            <a:off x="318066" y="0"/>
            <a:ext cx="521475" cy="10302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973037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 - 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E9F54D30-2F70-3C4A-A5FD-89C69B81BD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AF02C7-7AF5-A941-AAF3-66C44EA09A9A}" type="datetime1">
              <a:rPr lang="fr-FR" smtClean="0"/>
              <a:t>09/04/2021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2B8C5DA7-4E62-774E-8C01-1E1411BCD0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Titre de la présentation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6D02AC20-0716-574F-870A-3E207AE21D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CADB39-A32D-A14B-A5B6-9010485D65CB}" type="slidenum">
              <a:rPr lang="fr-FR" smtClean="0"/>
              <a:t>‹N°›</a:t>
            </a:fld>
            <a:endParaRPr lang="fr-FR"/>
          </a:p>
        </p:txBody>
      </p:sp>
      <p:sp>
        <p:nvSpPr>
          <p:cNvPr id="16" name="Titre 1">
            <a:extLst>
              <a:ext uri="{FF2B5EF4-FFF2-40B4-BE49-F238E27FC236}">
                <a16:creationId xmlns:a16="http://schemas.microsoft.com/office/drawing/2014/main" id="{8FAE42FE-EEC7-1848-BDEE-E887C07B24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96696" y="341024"/>
            <a:ext cx="10357104" cy="784830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2E908365-5C08-CF4F-98C7-FA771A15035A}"/>
              </a:ext>
            </a:extLst>
          </p:cNvPr>
          <p:cNvSpPr/>
          <p:nvPr/>
        </p:nvSpPr>
        <p:spPr>
          <a:xfrm>
            <a:off x="1389259" y="1926175"/>
            <a:ext cx="2711058" cy="3833169"/>
          </a:xfrm>
          <a:prstGeom prst="rect">
            <a:avLst/>
          </a:pr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C9DA39DB-05AD-9845-B717-2FECA66650C1}"/>
              </a:ext>
            </a:extLst>
          </p:cNvPr>
          <p:cNvSpPr/>
          <p:nvPr/>
        </p:nvSpPr>
        <p:spPr>
          <a:xfrm>
            <a:off x="4740471" y="1926175"/>
            <a:ext cx="2711058" cy="3833169"/>
          </a:xfrm>
          <a:prstGeom prst="rect">
            <a:avLst/>
          </a:pr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903DF764-A257-5341-86FC-BAF59E443AAE}"/>
              </a:ext>
            </a:extLst>
          </p:cNvPr>
          <p:cNvSpPr/>
          <p:nvPr/>
        </p:nvSpPr>
        <p:spPr>
          <a:xfrm>
            <a:off x="8091683" y="1926175"/>
            <a:ext cx="2711058" cy="3833169"/>
          </a:xfrm>
          <a:prstGeom prst="rect">
            <a:avLst/>
          </a:pr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9F7CF999-30C3-7146-A2B6-2F598475DBEB}"/>
              </a:ext>
            </a:extLst>
          </p:cNvPr>
          <p:cNvSpPr/>
          <p:nvPr/>
        </p:nvSpPr>
        <p:spPr>
          <a:xfrm>
            <a:off x="1274763" y="1811363"/>
            <a:ext cx="2940050" cy="4062794"/>
          </a:xfrm>
          <a:prstGeom prst="rect">
            <a:avLst/>
          </a:prstGeom>
          <a:noFill/>
          <a:ln w="127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98B38557-9DDC-2640-AF57-E1997AE44C04}"/>
              </a:ext>
            </a:extLst>
          </p:cNvPr>
          <p:cNvSpPr/>
          <p:nvPr/>
        </p:nvSpPr>
        <p:spPr>
          <a:xfrm>
            <a:off x="4625975" y="1811363"/>
            <a:ext cx="2940050" cy="4062794"/>
          </a:xfrm>
          <a:prstGeom prst="rect">
            <a:avLst/>
          </a:prstGeom>
          <a:noFill/>
          <a:ln w="127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46A05A2E-9F85-8A46-8EFC-F4B88E926909}"/>
              </a:ext>
            </a:extLst>
          </p:cNvPr>
          <p:cNvSpPr/>
          <p:nvPr/>
        </p:nvSpPr>
        <p:spPr>
          <a:xfrm>
            <a:off x="7977187" y="1811363"/>
            <a:ext cx="2940050" cy="4062794"/>
          </a:xfrm>
          <a:prstGeom prst="rect">
            <a:avLst/>
          </a:prstGeom>
          <a:noFill/>
          <a:ln w="127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Espace réservé du texte 7">
            <a:extLst>
              <a:ext uri="{FF2B5EF4-FFF2-40B4-BE49-F238E27FC236}">
                <a16:creationId xmlns:a16="http://schemas.microsoft.com/office/drawing/2014/main" id="{77F5442B-B1EC-8C4D-B711-F4E1D1E29A7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490027" y="2320614"/>
            <a:ext cx="2597341" cy="707886"/>
          </a:xfrm>
        </p:spPr>
        <p:txBody>
          <a:bodyPr wrap="square" anchor="b" anchorCtr="0">
            <a:spAutoFit/>
          </a:bodyPr>
          <a:lstStyle>
            <a:lvl1pPr>
              <a:defRPr sz="2000">
                <a:solidFill>
                  <a:schemeClr val="bg1"/>
                </a:solidFill>
              </a:defRPr>
            </a:lvl1pPr>
          </a:lstStyle>
          <a:p>
            <a:r>
              <a:rPr lang="fr-FR" dirty="0"/>
              <a:t>Modifiez les styles du texte du masque</a:t>
            </a:r>
          </a:p>
        </p:txBody>
      </p:sp>
      <p:sp>
        <p:nvSpPr>
          <p:cNvPr id="23" name="Espace réservé du texte 7">
            <a:extLst>
              <a:ext uri="{FF2B5EF4-FFF2-40B4-BE49-F238E27FC236}">
                <a16:creationId xmlns:a16="http://schemas.microsoft.com/office/drawing/2014/main" id="{CFE1DFFE-5792-A54F-B45F-2FE22D0FE68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490027" y="3621674"/>
            <a:ext cx="2597341" cy="523220"/>
          </a:xfrm>
        </p:spPr>
        <p:txBody>
          <a:bodyPr wrap="square" anchor="t" anchorCtr="0">
            <a:spAutoFit/>
          </a:bodyPr>
          <a:lstStyle>
            <a:lvl1pPr>
              <a:defRPr sz="1400" b="0">
                <a:solidFill>
                  <a:schemeClr val="bg1"/>
                </a:solidFill>
              </a:defRPr>
            </a:lvl1pPr>
          </a:lstStyle>
          <a:p>
            <a:r>
              <a:rPr lang="fr-FR" dirty="0"/>
              <a:t>Modifiez les styles du texte du masque</a:t>
            </a:r>
          </a:p>
        </p:txBody>
      </p:sp>
      <p:cxnSp>
        <p:nvCxnSpPr>
          <p:cNvPr id="24" name="Connecteur droit 23">
            <a:extLst>
              <a:ext uri="{FF2B5EF4-FFF2-40B4-BE49-F238E27FC236}">
                <a16:creationId xmlns:a16="http://schemas.microsoft.com/office/drawing/2014/main" id="{6AD2790B-70C5-F149-AAEC-AD7A23FF695B}"/>
              </a:ext>
            </a:extLst>
          </p:cNvPr>
          <p:cNvCxnSpPr/>
          <p:nvPr/>
        </p:nvCxnSpPr>
        <p:spPr>
          <a:xfrm>
            <a:off x="1635919" y="3282124"/>
            <a:ext cx="421481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Connecteur droit 24">
            <a:extLst>
              <a:ext uri="{FF2B5EF4-FFF2-40B4-BE49-F238E27FC236}">
                <a16:creationId xmlns:a16="http://schemas.microsoft.com/office/drawing/2014/main" id="{D781C0F7-68A2-CC41-A9B1-D34E91719E0E}"/>
              </a:ext>
            </a:extLst>
          </p:cNvPr>
          <p:cNvCxnSpPr/>
          <p:nvPr/>
        </p:nvCxnSpPr>
        <p:spPr>
          <a:xfrm>
            <a:off x="4993481" y="3282124"/>
            <a:ext cx="421481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Connecteur droit 25">
            <a:extLst>
              <a:ext uri="{FF2B5EF4-FFF2-40B4-BE49-F238E27FC236}">
                <a16:creationId xmlns:a16="http://schemas.microsoft.com/office/drawing/2014/main" id="{D4D0C865-D9E4-F44B-98A9-5795F50D5EE4}"/>
              </a:ext>
            </a:extLst>
          </p:cNvPr>
          <p:cNvCxnSpPr/>
          <p:nvPr/>
        </p:nvCxnSpPr>
        <p:spPr>
          <a:xfrm>
            <a:off x="8329613" y="3282124"/>
            <a:ext cx="421481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Espace réservé du texte 7">
            <a:extLst>
              <a:ext uri="{FF2B5EF4-FFF2-40B4-BE49-F238E27FC236}">
                <a16:creationId xmlns:a16="http://schemas.microsoft.com/office/drawing/2014/main" id="{ECF369EB-53A5-ED4B-A421-0426A78364D3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844432" y="2320614"/>
            <a:ext cx="2597341" cy="707886"/>
          </a:xfrm>
        </p:spPr>
        <p:txBody>
          <a:bodyPr wrap="square" anchor="b" anchorCtr="0">
            <a:spAutoFit/>
          </a:bodyPr>
          <a:lstStyle>
            <a:lvl1pPr>
              <a:defRPr sz="2000">
                <a:solidFill>
                  <a:schemeClr val="bg1"/>
                </a:solidFill>
              </a:defRPr>
            </a:lvl1pPr>
          </a:lstStyle>
          <a:p>
            <a:r>
              <a:rPr lang="fr-FR" dirty="0"/>
              <a:t>Modifiez les styles du texte du masque</a:t>
            </a:r>
          </a:p>
        </p:txBody>
      </p:sp>
      <p:sp>
        <p:nvSpPr>
          <p:cNvPr id="28" name="Espace réservé du texte 7">
            <a:extLst>
              <a:ext uri="{FF2B5EF4-FFF2-40B4-BE49-F238E27FC236}">
                <a16:creationId xmlns:a16="http://schemas.microsoft.com/office/drawing/2014/main" id="{53DE07B4-3B98-9145-AC5C-0A35108BD8BD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844432" y="3621674"/>
            <a:ext cx="2597341" cy="523220"/>
          </a:xfrm>
        </p:spPr>
        <p:txBody>
          <a:bodyPr wrap="square" anchor="t" anchorCtr="0">
            <a:spAutoFit/>
          </a:bodyPr>
          <a:lstStyle>
            <a:lvl1pPr>
              <a:defRPr sz="1400" b="0">
                <a:solidFill>
                  <a:schemeClr val="bg1"/>
                </a:solidFill>
              </a:defRPr>
            </a:lvl1pPr>
          </a:lstStyle>
          <a:p>
            <a:r>
              <a:rPr lang="fr-FR" dirty="0"/>
              <a:t>Modifiez les styles du texte du masque</a:t>
            </a:r>
          </a:p>
        </p:txBody>
      </p:sp>
      <p:sp>
        <p:nvSpPr>
          <p:cNvPr id="29" name="Espace réservé du texte 7">
            <a:extLst>
              <a:ext uri="{FF2B5EF4-FFF2-40B4-BE49-F238E27FC236}">
                <a16:creationId xmlns:a16="http://schemas.microsoft.com/office/drawing/2014/main" id="{03F84106-B7BE-6E43-9166-6ABAA4D9C7B9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8201376" y="2320614"/>
            <a:ext cx="2597341" cy="707886"/>
          </a:xfrm>
        </p:spPr>
        <p:txBody>
          <a:bodyPr wrap="square" anchor="b" anchorCtr="0">
            <a:spAutoFit/>
          </a:bodyPr>
          <a:lstStyle>
            <a:lvl1pPr>
              <a:defRPr sz="2000">
                <a:solidFill>
                  <a:schemeClr val="bg1"/>
                </a:solidFill>
              </a:defRPr>
            </a:lvl1pPr>
          </a:lstStyle>
          <a:p>
            <a:r>
              <a:rPr lang="fr-FR" dirty="0"/>
              <a:t>Modifiez les styles du texte du masque</a:t>
            </a:r>
          </a:p>
        </p:txBody>
      </p:sp>
      <p:sp>
        <p:nvSpPr>
          <p:cNvPr id="30" name="Espace réservé du texte 7">
            <a:extLst>
              <a:ext uri="{FF2B5EF4-FFF2-40B4-BE49-F238E27FC236}">
                <a16:creationId xmlns:a16="http://schemas.microsoft.com/office/drawing/2014/main" id="{45200380-DE77-0C44-954B-EA82CA93BD92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8201376" y="3621674"/>
            <a:ext cx="2597341" cy="523220"/>
          </a:xfrm>
        </p:spPr>
        <p:txBody>
          <a:bodyPr wrap="square" anchor="t" anchorCtr="0">
            <a:spAutoFit/>
          </a:bodyPr>
          <a:lstStyle>
            <a:lvl1pPr>
              <a:defRPr sz="1400" b="0">
                <a:solidFill>
                  <a:schemeClr val="bg1"/>
                </a:solidFill>
              </a:defRPr>
            </a:lvl1pPr>
          </a:lstStyle>
          <a:p>
            <a:r>
              <a:rPr lang="fr-FR" dirty="0"/>
              <a:t>Modifiez les styles du texte du masque</a:t>
            </a:r>
          </a:p>
        </p:txBody>
      </p:sp>
      <p:pic>
        <p:nvPicPr>
          <p:cNvPr id="22" name="Graphique 21">
            <a:extLst>
              <a:ext uri="{FF2B5EF4-FFF2-40B4-BE49-F238E27FC236}">
                <a16:creationId xmlns:a16="http://schemas.microsoft.com/office/drawing/2014/main" id="{C01A8209-FA49-4DEE-BBFC-E66E564C131D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20331" r="20331" b="29725"/>
          <a:stretch/>
        </p:blipFill>
        <p:spPr>
          <a:xfrm>
            <a:off x="318066" y="0"/>
            <a:ext cx="521475" cy="10302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010899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 - Titre contenu e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>
            <a:extLst>
              <a:ext uri="{FF2B5EF4-FFF2-40B4-BE49-F238E27FC236}">
                <a16:creationId xmlns:a16="http://schemas.microsoft.com/office/drawing/2014/main" id="{1ED407E8-63CC-B748-AC54-81931F558AFB}"/>
              </a:ext>
            </a:extLst>
          </p:cNvPr>
          <p:cNvSpPr/>
          <p:nvPr/>
        </p:nvSpPr>
        <p:spPr>
          <a:xfrm>
            <a:off x="4985469" y="831678"/>
            <a:ext cx="6345140" cy="4511599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0467F705-26E4-544F-A71A-1A3700477326}"/>
              </a:ext>
            </a:extLst>
          </p:cNvPr>
          <p:cNvSpPr/>
          <p:nvPr/>
        </p:nvSpPr>
        <p:spPr>
          <a:xfrm>
            <a:off x="4830542" y="685800"/>
            <a:ext cx="6654994" cy="4803354"/>
          </a:xfrm>
          <a:prstGeom prst="rect">
            <a:avLst/>
          </a:prstGeom>
          <a:noFill/>
          <a:ln w="12700"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7846EA24-7EE5-2B49-B95D-83A85FCBBFB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2697163" y="2898775"/>
            <a:ext cx="4270375" cy="3044825"/>
          </a:xfrm>
          <a:solidFill>
            <a:schemeClr val="bg1">
              <a:lumMod val="95000"/>
            </a:schemeClr>
          </a:solidFill>
        </p:spPr>
        <p:txBody>
          <a:bodyPr anchor="ctr" anchorCtr="0"/>
          <a:lstStyle>
            <a:lvl1pPr algn="ctr">
              <a:defRPr>
                <a:solidFill>
                  <a:schemeClr val="tx1"/>
                </a:solidFill>
              </a:defRPr>
            </a:lvl1pPr>
          </a:lstStyle>
          <a:p>
            <a:r>
              <a:rPr lang="fr-FR"/>
              <a:t>Cliquez sur l'icône pour ajouter une image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E9F54D30-2F70-3C4A-A5FD-89C69B81BD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DE3640-09BF-FF48-9F28-27484F04BA4D}" type="datetime1">
              <a:rPr lang="fr-FR" smtClean="0"/>
              <a:t>09/04/2021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2B8C5DA7-4E62-774E-8C01-1E1411BCD0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Titre de la présentation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6D02AC20-0716-574F-870A-3E207AE21D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CADB39-A32D-A14B-A5B6-9010485D65CB}" type="slidenum">
              <a:rPr lang="fr-FR" smtClean="0"/>
              <a:t>‹N°›</a:t>
            </a:fld>
            <a:endParaRPr lang="fr-FR"/>
          </a:p>
        </p:txBody>
      </p:sp>
      <p:sp>
        <p:nvSpPr>
          <p:cNvPr id="33" name="Espace réservé du texte 7">
            <a:extLst>
              <a:ext uri="{FF2B5EF4-FFF2-40B4-BE49-F238E27FC236}">
                <a16:creationId xmlns:a16="http://schemas.microsoft.com/office/drawing/2014/main" id="{506335AD-16FB-4349-AEF8-1AC9B64F9C0C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689752" y="1394617"/>
            <a:ext cx="4939648" cy="646331"/>
          </a:xfrm>
        </p:spPr>
        <p:txBody>
          <a:bodyPr wrap="square" anchor="ctr" anchorCtr="0">
            <a:spAutoFit/>
          </a:bodyPr>
          <a:lstStyle>
            <a:lvl1pPr>
              <a:defRPr sz="3600" cap="all" baseline="0">
                <a:solidFill>
                  <a:schemeClr val="accent1"/>
                </a:solidFill>
              </a:defRPr>
            </a:lvl1pPr>
          </a:lstStyle>
          <a:p>
            <a:r>
              <a:rPr lang="fr-FR" dirty="0"/>
              <a:t>Ajoutez du texte</a:t>
            </a:r>
          </a:p>
        </p:txBody>
      </p:sp>
      <p:sp>
        <p:nvSpPr>
          <p:cNvPr id="35" name="Espace réservé du texte 7">
            <a:extLst>
              <a:ext uri="{FF2B5EF4-FFF2-40B4-BE49-F238E27FC236}">
                <a16:creationId xmlns:a16="http://schemas.microsoft.com/office/drawing/2014/main" id="{2B984563-EEC0-A941-97DD-A0CC2FB10EE8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498080" y="1399682"/>
            <a:ext cx="3575304" cy="646331"/>
          </a:xfrm>
        </p:spPr>
        <p:txBody>
          <a:bodyPr wrap="square" anchor="t" anchorCtr="0">
            <a:spAutoFit/>
          </a:bodyPr>
          <a:lstStyle>
            <a:lvl1pPr algn="r">
              <a:defRPr sz="1800" b="0">
                <a:solidFill>
                  <a:schemeClr val="tx2">
                    <a:lumMod val="75000"/>
                  </a:schemeClr>
                </a:solidFill>
              </a:defRPr>
            </a:lvl1pPr>
          </a:lstStyle>
          <a:p>
            <a:r>
              <a:rPr lang="fr-FR" dirty="0"/>
              <a:t>Modifiez les styles du texte du masque</a:t>
            </a:r>
          </a:p>
        </p:txBody>
      </p:sp>
      <p:pic>
        <p:nvPicPr>
          <p:cNvPr id="11" name="Graphique 10">
            <a:extLst>
              <a:ext uri="{FF2B5EF4-FFF2-40B4-BE49-F238E27FC236}">
                <a16:creationId xmlns:a16="http://schemas.microsoft.com/office/drawing/2014/main" id="{1B160934-81D3-40AC-9C70-0546C913AB6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20331" r="20331" b="29725"/>
          <a:stretch/>
        </p:blipFill>
        <p:spPr>
          <a:xfrm>
            <a:off x="318066" y="0"/>
            <a:ext cx="521475" cy="10302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592173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 - Titre contenu e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Espace réservé pour une image  14">
            <a:extLst>
              <a:ext uri="{FF2B5EF4-FFF2-40B4-BE49-F238E27FC236}">
                <a16:creationId xmlns:a16="http://schemas.microsoft.com/office/drawing/2014/main" id="{F1E31066-7D46-2B4D-96D5-54BE7BC4981A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0" y="1856740"/>
            <a:ext cx="6437313" cy="3840163"/>
          </a:xfrm>
          <a:solidFill>
            <a:schemeClr val="bg1">
              <a:lumMod val="95000"/>
            </a:schemeClr>
          </a:solidFill>
        </p:spPr>
        <p:txBody>
          <a:bodyPr anchor="ctr" anchorCtr="0"/>
          <a:lstStyle>
            <a:lvl1pPr algn="ctr">
              <a:defRPr>
                <a:solidFill>
                  <a:schemeClr val="tx1"/>
                </a:solidFill>
              </a:defRPr>
            </a:lvl1pPr>
          </a:lstStyle>
          <a:p>
            <a:r>
              <a:rPr lang="fr-FR"/>
              <a:t>Cliquez sur l'icône pour ajouter une image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E9F54D30-2F70-3C4A-A5FD-89C69B81BD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35130C-C5E2-184D-B6D0-87D0DF08D768}" type="datetime1">
              <a:rPr lang="fr-FR" smtClean="0"/>
              <a:t>09/04/2021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2B8C5DA7-4E62-774E-8C01-1E1411BCD0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Titre de la présentation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6D02AC20-0716-574F-870A-3E207AE21D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CADB39-A32D-A14B-A5B6-9010485D65CB}" type="slidenum">
              <a:rPr lang="fr-FR" smtClean="0"/>
              <a:t>‹N°›</a:t>
            </a:fld>
            <a:endParaRPr lang="fr-FR"/>
          </a:p>
        </p:txBody>
      </p:sp>
      <p:sp>
        <p:nvSpPr>
          <p:cNvPr id="12" name="Espace réservé du texte 11">
            <a:extLst>
              <a:ext uri="{FF2B5EF4-FFF2-40B4-BE49-F238E27FC236}">
                <a16:creationId xmlns:a16="http://schemas.microsoft.com/office/drawing/2014/main" id="{6AE43C3D-EBF2-2842-B1E2-AE22EEE1119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031736" y="1856232"/>
            <a:ext cx="4306825" cy="3840671"/>
          </a:xfrm>
        </p:spPr>
        <p:txBody>
          <a:bodyPr anchor="ctr" anchorCtr="0"/>
          <a:lstStyle>
            <a:lvl1pPr>
              <a:defRPr sz="2000"/>
            </a:lvl1pPr>
            <a:lvl4pPr marL="790575" indent="-166688">
              <a:defRPr/>
            </a:lvl4pPr>
          </a:lstStyle>
          <a:p>
            <a:r>
              <a:rPr lang="fr-FR" dirty="0"/>
              <a:t>Modifiez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</p:txBody>
      </p:sp>
      <p:sp>
        <p:nvSpPr>
          <p:cNvPr id="16" name="Titre 1">
            <a:extLst>
              <a:ext uri="{FF2B5EF4-FFF2-40B4-BE49-F238E27FC236}">
                <a16:creationId xmlns:a16="http://schemas.microsoft.com/office/drawing/2014/main" id="{8FAE42FE-EEC7-1848-BDEE-E887C07B24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96696" y="341024"/>
            <a:ext cx="10357104" cy="784830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pic>
        <p:nvPicPr>
          <p:cNvPr id="9" name="Graphique 8">
            <a:extLst>
              <a:ext uri="{FF2B5EF4-FFF2-40B4-BE49-F238E27FC236}">
                <a16:creationId xmlns:a16="http://schemas.microsoft.com/office/drawing/2014/main" id="{45B9144E-089D-4615-80E1-D41DDF94846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20331" r="20331" b="29725"/>
          <a:stretch/>
        </p:blipFill>
        <p:spPr>
          <a:xfrm>
            <a:off x="318066" y="0"/>
            <a:ext cx="521475" cy="10302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1795070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re Contenu et Graph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E9F54D30-2F70-3C4A-A5FD-89C69B81BD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D93BBE-AF2E-7F45-862E-C2EE67F9C9F9}" type="datetime1">
              <a:rPr lang="fr-FR" smtClean="0"/>
              <a:t>09/04/2021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2B8C5DA7-4E62-774E-8C01-1E1411BCD0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Titre de la présentation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6D02AC20-0716-574F-870A-3E207AE21D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CADB39-A32D-A14B-A5B6-9010485D65CB}" type="slidenum">
              <a:rPr lang="fr-FR" smtClean="0"/>
              <a:t>‹N°›</a:t>
            </a:fld>
            <a:endParaRPr lang="fr-FR"/>
          </a:p>
        </p:txBody>
      </p:sp>
      <p:sp>
        <p:nvSpPr>
          <p:cNvPr id="12" name="Espace réservé du texte 11">
            <a:extLst>
              <a:ext uri="{FF2B5EF4-FFF2-40B4-BE49-F238E27FC236}">
                <a16:creationId xmlns:a16="http://schemas.microsoft.com/office/drawing/2014/main" id="{6AE43C3D-EBF2-2842-B1E2-AE22EEE1119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78408" y="1828864"/>
            <a:ext cx="4434840" cy="3840671"/>
          </a:xfrm>
        </p:spPr>
        <p:txBody>
          <a:bodyPr anchor="ctr" anchorCtr="0"/>
          <a:lstStyle>
            <a:lvl1pPr>
              <a:defRPr sz="2000"/>
            </a:lvl1pPr>
            <a:lvl4pPr marL="790575" indent="-166688">
              <a:defRPr/>
            </a:lvl4pPr>
          </a:lstStyle>
          <a:p>
            <a:r>
              <a:rPr lang="fr-FR" dirty="0"/>
              <a:t>Modifiez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</p:txBody>
      </p:sp>
      <p:sp>
        <p:nvSpPr>
          <p:cNvPr id="16" name="Titre 1">
            <a:extLst>
              <a:ext uri="{FF2B5EF4-FFF2-40B4-BE49-F238E27FC236}">
                <a16:creationId xmlns:a16="http://schemas.microsoft.com/office/drawing/2014/main" id="{8FAE42FE-EEC7-1848-BDEE-E887C07B24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96696" y="341024"/>
            <a:ext cx="10357104" cy="784830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graphique 2">
            <a:extLst>
              <a:ext uri="{FF2B5EF4-FFF2-40B4-BE49-F238E27FC236}">
                <a16:creationId xmlns:a16="http://schemas.microsoft.com/office/drawing/2014/main" id="{23E5124C-C5B3-E04F-9018-3D615A64D74E}"/>
              </a:ext>
            </a:extLst>
          </p:cNvPr>
          <p:cNvSpPr>
            <a:spLocks noGrp="1"/>
          </p:cNvSpPr>
          <p:nvPr>
            <p:ph type="chart" sz="quarter" idx="14"/>
          </p:nvPr>
        </p:nvSpPr>
        <p:spPr>
          <a:xfrm>
            <a:off x="5907596" y="1499934"/>
            <a:ext cx="5440362" cy="4498530"/>
          </a:xfrm>
        </p:spPr>
        <p:txBody>
          <a:bodyPr anchor="ctr" anchorCtr="0"/>
          <a:lstStyle>
            <a:lvl1pPr algn="ctr">
              <a:defRPr>
                <a:solidFill>
                  <a:schemeClr val="tx1"/>
                </a:solidFill>
              </a:defRPr>
            </a:lvl1pPr>
          </a:lstStyle>
          <a:p>
            <a:r>
              <a:rPr lang="fr-FR"/>
              <a:t>Cliquez sur l'icône pour ajouter un graphique</a:t>
            </a:r>
          </a:p>
        </p:txBody>
      </p:sp>
      <p:pic>
        <p:nvPicPr>
          <p:cNvPr id="9" name="Graphique 8">
            <a:extLst>
              <a:ext uri="{FF2B5EF4-FFF2-40B4-BE49-F238E27FC236}">
                <a16:creationId xmlns:a16="http://schemas.microsoft.com/office/drawing/2014/main" id="{D1D97EA8-2EB2-4571-A242-F847FEAC8E5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20331" r="20331" b="29725"/>
          <a:stretch/>
        </p:blipFill>
        <p:spPr>
          <a:xfrm>
            <a:off x="318066" y="0"/>
            <a:ext cx="521475" cy="10302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5319563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a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5E6568B1-932E-6046-AE3A-2AC22E3CF27C}"/>
              </a:ext>
            </a:extLst>
          </p:cNvPr>
          <p:cNvSpPr/>
          <p:nvPr/>
        </p:nvSpPr>
        <p:spPr>
          <a:xfrm>
            <a:off x="7210268" y="-1"/>
            <a:ext cx="4981731" cy="672131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E9F54D30-2F70-3C4A-A5FD-89C69B81BD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917A52-6514-B84D-AF8C-784260EE929C}" type="datetime1">
              <a:rPr lang="fr-FR" smtClean="0"/>
              <a:t>09/04/2021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2B8C5DA7-4E62-774E-8C01-1E1411BCD0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Titre de la présentation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6D02AC20-0716-574F-870A-3E207AE21D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CADB39-A32D-A14B-A5B6-9010485D65CB}" type="slidenum">
              <a:rPr lang="fr-FR" smtClean="0"/>
              <a:t>‹N°›</a:t>
            </a:fld>
            <a:endParaRPr lang="fr-FR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DFC9E837-E952-9A4B-9DC7-BE7B2EFE6696}"/>
              </a:ext>
            </a:extLst>
          </p:cNvPr>
          <p:cNvSpPr/>
          <p:nvPr/>
        </p:nvSpPr>
        <p:spPr>
          <a:xfrm>
            <a:off x="1407665" y="1282449"/>
            <a:ext cx="7103289" cy="4464496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069B1468-32AE-834C-A0A6-E931706A6D50}"/>
              </a:ext>
            </a:extLst>
          </p:cNvPr>
          <p:cNvSpPr/>
          <p:nvPr/>
        </p:nvSpPr>
        <p:spPr>
          <a:xfrm>
            <a:off x="1202922" y="1113020"/>
            <a:ext cx="7761195" cy="4803354"/>
          </a:xfrm>
          <a:prstGeom prst="rect">
            <a:avLst/>
          </a:prstGeom>
          <a:noFill/>
          <a:ln w="127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88223C39-B048-E644-A577-D386A99E53E5}"/>
              </a:ext>
            </a:extLst>
          </p:cNvPr>
          <p:cNvSpPr txBox="1"/>
          <p:nvPr/>
        </p:nvSpPr>
        <p:spPr>
          <a:xfrm rot="16200000">
            <a:off x="9353524" y="3899725"/>
            <a:ext cx="4557530" cy="923330"/>
          </a:xfrm>
          <a:prstGeom prst="rect">
            <a:avLst/>
          </a:prstGeom>
          <a:noFill/>
        </p:spPr>
        <p:txBody>
          <a:bodyPr wrap="none" rtlCol="0" anchor="b" anchorCtr="0">
            <a:spAutoFit/>
          </a:bodyPr>
          <a:lstStyle/>
          <a:p>
            <a:r>
              <a:rPr lang="fr-FR" sz="5400" spc="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CONTACTS</a:t>
            </a:r>
            <a:endParaRPr lang="fr-FR" sz="2400" spc="6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5" name="Graphique 14">
            <a:extLst>
              <a:ext uri="{FF2B5EF4-FFF2-40B4-BE49-F238E27FC236}">
                <a16:creationId xmlns:a16="http://schemas.microsoft.com/office/drawing/2014/main" id="{153A3D4D-82CF-AE48-8C08-2A81C15C024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212209" y="4688488"/>
            <a:ext cx="2016224" cy="2016224"/>
          </a:xfrm>
          <a:prstGeom prst="rect">
            <a:avLst/>
          </a:prstGeom>
        </p:spPr>
      </p:pic>
      <p:cxnSp>
        <p:nvCxnSpPr>
          <p:cNvPr id="17" name="Connecteur droit 16">
            <a:extLst>
              <a:ext uri="{FF2B5EF4-FFF2-40B4-BE49-F238E27FC236}">
                <a16:creationId xmlns:a16="http://schemas.microsoft.com/office/drawing/2014/main" id="{84C3FB8B-53ED-3C45-9EC0-C2B88B1E2900}"/>
              </a:ext>
            </a:extLst>
          </p:cNvPr>
          <p:cNvCxnSpPr/>
          <p:nvPr/>
        </p:nvCxnSpPr>
        <p:spPr>
          <a:xfrm>
            <a:off x="5297972" y="3444706"/>
            <a:ext cx="421481" cy="0"/>
          </a:xfrm>
          <a:prstGeom prst="line">
            <a:avLst/>
          </a:prstGeom>
          <a:ln w="127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Espace réservé du texte 7">
            <a:extLst>
              <a:ext uri="{FF2B5EF4-FFF2-40B4-BE49-F238E27FC236}">
                <a16:creationId xmlns:a16="http://schemas.microsoft.com/office/drawing/2014/main" id="{63AC0525-8DFD-5B41-BD07-514F74B9234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202936" y="2350658"/>
            <a:ext cx="2100255" cy="461665"/>
          </a:xfrm>
        </p:spPr>
        <p:txBody>
          <a:bodyPr wrap="none" anchor="t" anchorCtr="0">
            <a:spAutoFit/>
          </a:bodyPr>
          <a:lstStyle>
            <a:lvl1pPr algn="l">
              <a:defRPr sz="2400" b="1">
                <a:solidFill>
                  <a:schemeClr val="accent1"/>
                </a:solidFill>
              </a:defRPr>
            </a:lvl1pPr>
          </a:lstStyle>
          <a:p>
            <a:r>
              <a:rPr lang="fr-FR" dirty="0"/>
              <a:t>Nom Prénom</a:t>
            </a:r>
          </a:p>
        </p:txBody>
      </p:sp>
      <p:sp>
        <p:nvSpPr>
          <p:cNvPr id="26" name="Espace réservé du texte 7">
            <a:extLst>
              <a:ext uri="{FF2B5EF4-FFF2-40B4-BE49-F238E27FC236}">
                <a16:creationId xmlns:a16="http://schemas.microsoft.com/office/drawing/2014/main" id="{12E9B9C2-9F67-9143-B4EC-1C60390F334C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202936" y="2745480"/>
            <a:ext cx="1168910" cy="400110"/>
          </a:xfrm>
        </p:spPr>
        <p:txBody>
          <a:bodyPr wrap="none" anchor="t" anchorCtr="0">
            <a:spAutoFit/>
          </a:bodyPr>
          <a:lstStyle>
            <a:lvl1pPr algn="l">
              <a:defRPr sz="2000" b="0">
                <a:solidFill>
                  <a:schemeClr val="tx2">
                    <a:lumMod val="75000"/>
                  </a:schemeClr>
                </a:solidFill>
              </a:defRPr>
            </a:lvl1pPr>
          </a:lstStyle>
          <a:p>
            <a:r>
              <a:rPr lang="fr-FR" dirty="0"/>
              <a:t>Fonction</a:t>
            </a:r>
          </a:p>
        </p:txBody>
      </p:sp>
      <p:sp>
        <p:nvSpPr>
          <p:cNvPr id="27" name="Espace réservé du texte 7">
            <a:extLst>
              <a:ext uri="{FF2B5EF4-FFF2-40B4-BE49-F238E27FC236}">
                <a16:creationId xmlns:a16="http://schemas.microsoft.com/office/drawing/2014/main" id="{F15AF96D-386F-2B43-888D-3A155EF3A9E1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202936" y="3773040"/>
            <a:ext cx="2210926" cy="369332"/>
          </a:xfrm>
        </p:spPr>
        <p:txBody>
          <a:bodyPr wrap="none" anchor="t" anchorCtr="0">
            <a:spAutoFit/>
          </a:bodyPr>
          <a:lstStyle>
            <a:lvl1pPr algn="l">
              <a:defRPr sz="1800" b="0">
                <a:solidFill>
                  <a:schemeClr val="tx2">
                    <a:lumMod val="75000"/>
                  </a:schemeClr>
                </a:solidFill>
              </a:defRPr>
            </a:lvl1pPr>
          </a:lstStyle>
          <a:p>
            <a:r>
              <a:rPr lang="fr-FR" dirty="0"/>
              <a:t>Tel : 00 00 00 00 00</a:t>
            </a:r>
          </a:p>
        </p:txBody>
      </p:sp>
      <p:sp>
        <p:nvSpPr>
          <p:cNvPr id="28" name="Espace réservé du texte 7">
            <a:extLst>
              <a:ext uri="{FF2B5EF4-FFF2-40B4-BE49-F238E27FC236}">
                <a16:creationId xmlns:a16="http://schemas.microsoft.com/office/drawing/2014/main" id="{43339FD2-30E2-3942-8102-592B29490DF3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5202936" y="4194800"/>
            <a:ext cx="1261884" cy="369332"/>
          </a:xfrm>
        </p:spPr>
        <p:txBody>
          <a:bodyPr wrap="none" anchor="t" anchorCtr="0">
            <a:spAutoFit/>
          </a:bodyPr>
          <a:lstStyle>
            <a:lvl1pPr algn="l">
              <a:defRPr sz="1800" b="0">
                <a:solidFill>
                  <a:schemeClr val="tx2">
                    <a:lumMod val="75000"/>
                  </a:schemeClr>
                </a:solidFill>
              </a:defRPr>
            </a:lvl1pPr>
          </a:lstStyle>
          <a:p>
            <a:r>
              <a:rPr lang="fr-FR" dirty="0"/>
              <a:t>Mail : </a:t>
            </a:r>
            <a:r>
              <a:rPr lang="fr-FR" dirty="0" err="1"/>
              <a:t>xxxx</a:t>
            </a:r>
            <a:endParaRPr lang="fr-FR" dirty="0"/>
          </a:p>
        </p:txBody>
      </p:sp>
      <p:cxnSp>
        <p:nvCxnSpPr>
          <p:cNvPr id="36" name="Connecteur droit 35">
            <a:extLst>
              <a:ext uri="{FF2B5EF4-FFF2-40B4-BE49-F238E27FC236}">
                <a16:creationId xmlns:a16="http://schemas.microsoft.com/office/drawing/2014/main" id="{B663F196-5247-C548-86A2-A329BEABE23C}"/>
              </a:ext>
            </a:extLst>
          </p:cNvPr>
          <p:cNvCxnSpPr/>
          <p:nvPr/>
        </p:nvCxnSpPr>
        <p:spPr>
          <a:xfrm>
            <a:off x="1942564" y="3444706"/>
            <a:ext cx="421481" cy="0"/>
          </a:xfrm>
          <a:prstGeom prst="line">
            <a:avLst/>
          </a:prstGeom>
          <a:ln w="127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Espace réservé du texte 7">
            <a:extLst>
              <a:ext uri="{FF2B5EF4-FFF2-40B4-BE49-F238E27FC236}">
                <a16:creationId xmlns:a16="http://schemas.microsoft.com/office/drawing/2014/main" id="{4E3871F1-B104-2040-BC41-2BB16FEB55F0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847528" y="2350658"/>
            <a:ext cx="2100255" cy="461665"/>
          </a:xfrm>
        </p:spPr>
        <p:txBody>
          <a:bodyPr wrap="none" anchor="t" anchorCtr="0">
            <a:spAutoFit/>
          </a:bodyPr>
          <a:lstStyle>
            <a:lvl1pPr algn="l">
              <a:defRPr sz="2400" b="1">
                <a:solidFill>
                  <a:schemeClr val="accent1"/>
                </a:solidFill>
              </a:defRPr>
            </a:lvl1pPr>
          </a:lstStyle>
          <a:p>
            <a:r>
              <a:rPr lang="fr-FR" dirty="0"/>
              <a:t>Nom Prénom</a:t>
            </a:r>
          </a:p>
        </p:txBody>
      </p:sp>
      <p:sp>
        <p:nvSpPr>
          <p:cNvPr id="38" name="Espace réservé du texte 7">
            <a:extLst>
              <a:ext uri="{FF2B5EF4-FFF2-40B4-BE49-F238E27FC236}">
                <a16:creationId xmlns:a16="http://schemas.microsoft.com/office/drawing/2014/main" id="{6EDD3C99-703A-5545-AFD6-2B4F1B9E8394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1847528" y="2745480"/>
            <a:ext cx="1168910" cy="400110"/>
          </a:xfrm>
        </p:spPr>
        <p:txBody>
          <a:bodyPr wrap="none" anchor="t" anchorCtr="0">
            <a:spAutoFit/>
          </a:bodyPr>
          <a:lstStyle>
            <a:lvl1pPr algn="l">
              <a:defRPr sz="2000" b="0">
                <a:solidFill>
                  <a:schemeClr val="tx2">
                    <a:lumMod val="75000"/>
                  </a:schemeClr>
                </a:solidFill>
              </a:defRPr>
            </a:lvl1pPr>
          </a:lstStyle>
          <a:p>
            <a:r>
              <a:rPr lang="fr-FR" dirty="0"/>
              <a:t>Fonction</a:t>
            </a:r>
          </a:p>
        </p:txBody>
      </p:sp>
      <p:sp>
        <p:nvSpPr>
          <p:cNvPr id="39" name="Espace réservé du texte 7">
            <a:extLst>
              <a:ext uri="{FF2B5EF4-FFF2-40B4-BE49-F238E27FC236}">
                <a16:creationId xmlns:a16="http://schemas.microsoft.com/office/drawing/2014/main" id="{254634C4-219D-654E-ADF1-4761C53A797C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1847528" y="3773040"/>
            <a:ext cx="2210926" cy="369332"/>
          </a:xfrm>
        </p:spPr>
        <p:txBody>
          <a:bodyPr wrap="none" anchor="t" anchorCtr="0">
            <a:spAutoFit/>
          </a:bodyPr>
          <a:lstStyle>
            <a:lvl1pPr algn="l">
              <a:defRPr sz="1800" b="0">
                <a:solidFill>
                  <a:schemeClr val="tx2">
                    <a:lumMod val="75000"/>
                  </a:schemeClr>
                </a:solidFill>
              </a:defRPr>
            </a:lvl1pPr>
          </a:lstStyle>
          <a:p>
            <a:r>
              <a:rPr lang="fr-FR" dirty="0"/>
              <a:t>Tel : 00 00 00 00 00</a:t>
            </a:r>
          </a:p>
        </p:txBody>
      </p:sp>
      <p:sp>
        <p:nvSpPr>
          <p:cNvPr id="40" name="Espace réservé du texte 7">
            <a:extLst>
              <a:ext uri="{FF2B5EF4-FFF2-40B4-BE49-F238E27FC236}">
                <a16:creationId xmlns:a16="http://schemas.microsoft.com/office/drawing/2014/main" id="{90EAB92A-E860-C04F-80E2-01D500A772BA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1847528" y="4194800"/>
            <a:ext cx="1261884" cy="369332"/>
          </a:xfrm>
        </p:spPr>
        <p:txBody>
          <a:bodyPr wrap="none" anchor="t" anchorCtr="0">
            <a:spAutoFit/>
          </a:bodyPr>
          <a:lstStyle>
            <a:lvl1pPr algn="l">
              <a:defRPr sz="1800" b="0">
                <a:solidFill>
                  <a:schemeClr val="tx2">
                    <a:lumMod val="75000"/>
                  </a:schemeClr>
                </a:solidFill>
              </a:defRPr>
            </a:lvl1pPr>
          </a:lstStyle>
          <a:p>
            <a:r>
              <a:rPr lang="fr-FR" dirty="0"/>
              <a:t>Mail : </a:t>
            </a:r>
            <a:r>
              <a:rPr lang="fr-FR" dirty="0" err="1"/>
              <a:t>xxxx</a:t>
            </a:r>
            <a:endParaRPr lang="fr-FR" dirty="0"/>
          </a:p>
        </p:txBody>
      </p:sp>
      <p:pic>
        <p:nvPicPr>
          <p:cNvPr id="21" name="Graphique 20">
            <a:extLst>
              <a:ext uri="{FF2B5EF4-FFF2-40B4-BE49-F238E27FC236}">
                <a16:creationId xmlns:a16="http://schemas.microsoft.com/office/drawing/2014/main" id="{50B9AB08-2FE3-4939-B8C8-C8C2F8445F69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 l="20331" r="20331" b="29725"/>
          <a:stretch/>
        </p:blipFill>
        <p:spPr>
          <a:xfrm>
            <a:off x="318066" y="0"/>
            <a:ext cx="521475" cy="10302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3914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2 - Titre de section vier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CA53E85D-3F7D-7142-B5BF-4648E8ACD41E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136800"/>
            <a:ext cx="7974000" cy="6584400"/>
          </a:xfrm>
          <a:solidFill>
            <a:schemeClr val="bg1">
              <a:lumMod val="95000"/>
            </a:schemeClr>
          </a:solidFill>
        </p:spPr>
        <p:txBody>
          <a:bodyPr anchor="ctr" anchorCtr="0"/>
          <a:lstStyle>
            <a:lvl1pPr algn="ctr">
              <a:defRPr>
                <a:solidFill>
                  <a:schemeClr val="bg2">
                    <a:lumMod val="10000"/>
                  </a:schemeClr>
                </a:solidFill>
              </a:defRPr>
            </a:lvl1pPr>
          </a:lstStyle>
          <a:p>
            <a:r>
              <a:rPr lang="fr-FR"/>
              <a:t>Cliquez sur l'icône pour ajouter une image</a:t>
            </a:r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18046023-EC2F-854E-800E-EC925997DA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08444" y="4487557"/>
            <a:ext cx="3787284" cy="923330"/>
          </a:xfrm>
        </p:spPr>
        <p:txBody>
          <a:bodyPr anchor="b" anchorCtr="0"/>
          <a:lstStyle>
            <a:lvl1pPr>
              <a:defRPr sz="3000" b="1" cap="all" spc="0" baseline="0">
                <a:solidFill>
                  <a:schemeClr val="tx2">
                    <a:lumMod val="75000"/>
                  </a:schemeClr>
                </a:solidFill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16" name="Espace réservé du texte 15">
            <a:extLst>
              <a:ext uri="{FF2B5EF4-FFF2-40B4-BE49-F238E27FC236}">
                <a16:creationId xmlns:a16="http://schemas.microsoft.com/office/drawing/2014/main" id="{419E2342-816C-C046-A6B3-FEF9B37E750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709697" y="1342961"/>
            <a:ext cx="2215969" cy="2215991"/>
          </a:xfrm>
        </p:spPr>
        <p:txBody>
          <a:bodyPr wrap="square" anchor="b" anchorCtr="0">
            <a:spAutoFit/>
          </a:bodyPr>
          <a:lstStyle>
            <a:lvl1pPr>
              <a:defRPr sz="13800">
                <a:solidFill>
                  <a:schemeClr val="accent1"/>
                </a:solidFill>
              </a:defRPr>
            </a:lvl1pPr>
          </a:lstStyle>
          <a:p>
            <a:r>
              <a:rPr lang="fr-FR" dirty="0"/>
              <a:t>01</a:t>
            </a:r>
          </a:p>
        </p:txBody>
      </p:sp>
    </p:spTree>
    <p:extLst>
      <p:ext uri="{BB962C8B-B14F-4D97-AF65-F5344CB8AC3E}">
        <p14:creationId xmlns:p14="http://schemas.microsoft.com/office/powerpoint/2010/main" val="550078223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C48F1FB-1512-C14D-814F-5943F83179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6AFDE49D-AB03-744F-BB58-8F6B52A781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C4C62E-C853-2E4E-A431-44037466E37D}" type="datetime1">
              <a:rPr lang="fr-FR" smtClean="0"/>
              <a:t>09/04/2021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0FD19BC1-770C-AF47-B19C-F966A6660A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Titre de la présentation</a:t>
            </a:r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5AEA9FD7-D8CF-C34A-BF02-DF45A9E24E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CADB39-A32D-A14B-A5B6-9010485D65CB}" type="slidenum">
              <a:rPr lang="fr-FR" smtClean="0"/>
              <a:t>‹N°›</a:t>
            </a:fld>
            <a:endParaRPr lang="fr-FR"/>
          </a:p>
        </p:txBody>
      </p:sp>
      <p:pic>
        <p:nvPicPr>
          <p:cNvPr id="7" name="Graphique 6">
            <a:extLst>
              <a:ext uri="{FF2B5EF4-FFF2-40B4-BE49-F238E27FC236}">
                <a16:creationId xmlns:a16="http://schemas.microsoft.com/office/drawing/2014/main" id="{09DB6018-2D11-4EF9-BAD0-DE759EDA0EF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20331" r="20331" b="29725"/>
          <a:stretch/>
        </p:blipFill>
        <p:spPr>
          <a:xfrm>
            <a:off x="318066" y="0"/>
            <a:ext cx="521475" cy="10302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6037394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C5EF9912-8057-ED43-8CA4-116C88CFE0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31F930-5DDD-314A-85F0-616DA3BC13C1}" type="datetime1">
              <a:rPr lang="fr-FR" smtClean="0"/>
              <a:t>09/04/2021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B757C928-B217-C14D-9A37-19FD749411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Titre de la présentation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6F09E0ED-6F01-3E42-9CE9-A59B0CA359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CADB39-A32D-A14B-A5B6-9010485D65C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04512576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2_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4">
            <a:extLst>
              <a:ext uri="{FF2B5EF4-FFF2-40B4-BE49-F238E27FC236}">
                <a16:creationId xmlns:a16="http://schemas.microsoft.com/office/drawing/2014/main" id="{D7014568-CF1E-4789-AED0-854CB64878EE}"/>
              </a:ext>
            </a:extLst>
          </p:cNvPr>
          <p:cNvSpPr/>
          <p:nvPr/>
        </p:nvSpPr>
        <p:spPr>
          <a:xfrm>
            <a:off x="6447937" y="0"/>
            <a:ext cx="5744068" cy="6730733"/>
          </a:xfrm>
          <a:prstGeom prst="rect">
            <a:avLst/>
          </a:prstGeom>
          <a:blipFill>
            <a:blip r:embed="rId2">
              <a:alphaModFix/>
            </a:blip>
            <a:stretch>
              <a:fillRect/>
            </a:stretch>
          </a:blip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fr-FR" sz="1800" b="0" i="0" u="none" strike="noStrike" kern="1200" cap="none" spc="0" baseline="0">
              <a:solidFill>
                <a:srgbClr val="FFFFFF"/>
              </a:solidFill>
              <a:uFillTx/>
              <a:latin typeface="Arial"/>
            </a:endParaRPr>
          </a:p>
        </p:txBody>
      </p:sp>
      <p:sp>
        <p:nvSpPr>
          <p:cNvPr id="3" name="Rectangle 15">
            <a:extLst>
              <a:ext uri="{FF2B5EF4-FFF2-40B4-BE49-F238E27FC236}">
                <a16:creationId xmlns:a16="http://schemas.microsoft.com/office/drawing/2014/main" id="{8D1A7F93-6B9A-4B6A-8D23-90ED34268CA0}"/>
              </a:ext>
            </a:extLst>
          </p:cNvPr>
          <p:cNvSpPr/>
          <p:nvPr/>
        </p:nvSpPr>
        <p:spPr>
          <a:xfrm>
            <a:off x="1647383" y="682883"/>
            <a:ext cx="7305772" cy="5336685"/>
          </a:xfrm>
          <a:prstGeom prst="rect">
            <a:avLst/>
          </a:prstGeom>
          <a:solidFill>
            <a:srgbClr val="EDEBE8">
              <a:alpha val="90000"/>
            </a:srgbClr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fr-FR" sz="1800" b="0" i="0" u="none" strike="noStrike" kern="1200" cap="none" spc="0" baseline="0">
              <a:solidFill>
                <a:srgbClr val="FFFFFF"/>
              </a:solidFill>
              <a:uFillTx/>
              <a:latin typeface="Arial"/>
            </a:endParaRPr>
          </a:p>
        </p:txBody>
      </p:sp>
      <p:sp>
        <p:nvSpPr>
          <p:cNvPr id="4" name="ZoneTexte 16">
            <a:extLst>
              <a:ext uri="{FF2B5EF4-FFF2-40B4-BE49-F238E27FC236}">
                <a16:creationId xmlns:a16="http://schemas.microsoft.com/office/drawing/2014/main" id="{88884E18-9D70-40E3-8729-17A2355549BC}"/>
              </a:ext>
            </a:extLst>
          </p:cNvPr>
          <p:cNvSpPr txBox="1"/>
          <p:nvPr/>
        </p:nvSpPr>
        <p:spPr>
          <a:xfrm rot="16200004">
            <a:off x="6458476" y="3259657"/>
            <a:ext cx="4070341" cy="923333"/>
          </a:xfrm>
          <a:prstGeom prst="rect">
            <a:avLst/>
          </a:prstGeom>
          <a:noFill/>
          <a:ln cap="flat">
            <a:noFill/>
          </a:ln>
        </p:spPr>
        <p:txBody>
          <a:bodyPr vert="horz" wrap="none" lIns="91440" tIns="45720" rIns="91440" bIns="45720" anchor="b" anchorCtr="0" compatLnSpc="1">
            <a:sp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r-FR" sz="5400" b="0" i="0" u="none" strike="noStrike" kern="1200" cap="none" spc="600" baseline="0">
                <a:solidFill>
                  <a:srgbClr val="D82418"/>
                </a:solidFill>
                <a:uFillTx/>
                <a:latin typeface="Arial" pitchFamily="34"/>
                <a:cs typeface="Arial" pitchFamily="34"/>
              </a:rPr>
              <a:t>CONTENT</a:t>
            </a:r>
            <a:endParaRPr lang="fr-FR" sz="2400" b="0" i="0" u="none" strike="noStrike" kern="1200" cap="none" spc="600" baseline="0">
              <a:solidFill>
                <a:srgbClr val="D82418"/>
              </a:solidFill>
              <a:uFillTx/>
              <a:latin typeface="Arial" pitchFamily="34"/>
              <a:cs typeface="Arial" pitchFamily="34"/>
            </a:endParaRPr>
          </a:p>
        </p:txBody>
      </p:sp>
      <p:sp>
        <p:nvSpPr>
          <p:cNvPr id="5" name="Rectangle 17">
            <a:extLst>
              <a:ext uri="{FF2B5EF4-FFF2-40B4-BE49-F238E27FC236}">
                <a16:creationId xmlns:a16="http://schemas.microsoft.com/office/drawing/2014/main" id="{615E5950-78C9-4D00-A6CE-ADCD0249E7E1}"/>
              </a:ext>
            </a:extLst>
          </p:cNvPr>
          <p:cNvSpPr/>
          <p:nvPr/>
        </p:nvSpPr>
        <p:spPr>
          <a:xfrm>
            <a:off x="0" y="6721644"/>
            <a:ext cx="12191996" cy="136355"/>
          </a:xfrm>
          <a:prstGeom prst="rect">
            <a:avLst/>
          </a:prstGeom>
          <a:solidFill>
            <a:srgbClr val="EDEBE8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fr-FR" sz="1800" b="0" i="0" u="none" strike="noStrike" kern="1200" cap="none" spc="0" baseline="0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6" name="Image 18">
            <a:extLst>
              <a:ext uri="{FF2B5EF4-FFF2-40B4-BE49-F238E27FC236}">
                <a16:creationId xmlns:a16="http://schemas.microsoft.com/office/drawing/2014/main" id="{B810A239-F290-4DD5-922E-FF15BB2188F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2532" r="22532" b="12555"/>
          <a:stretch>
            <a:fillRect/>
          </a:stretch>
        </p:blipFill>
        <p:spPr>
          <a:xfrm>
            <a:off x="344856" y="0"/>
            <a:ext cx="656274" cy="1403503"/>
          </a:xfrm>
          <a:prstGeom prst="rect">
            <a:avLst/>
          </a:prstGeom>
          <a:noFill/>
          <a:ln cap="flat">
            <a:noFill/>
          </a:ln>
        </p:spPr>
      </p:pic>
      <p:sp>
        <p:nvSpPr>
          <p:cNvPr id="7" name="Rectangle 19">
            <a:extLst>
              <a:ext uri="{FF2B5EF4-FFF2-40B4-BE49-F238E27FC236}">
                <a16:creationId xmlns:a16="http://schemas.microsoft.com/office/drawing/2014/main" id="{D918C8D4-FC1E-449C-8BEA-034700E662D0}"/>
              </a:ext>
            </a:extLst>
          </p:cNvPr>
          <p:cNvSpPr/>
          <p:nvPr/>
        </p:nvSpPr>
        <p:spPr>
          <a:xfrm>
            <a:off x="1503685" y="556183"/>
            <a:ext cx="7593186" cy="5590092"/>
          </a:xfrm>
          <a:prstGeom prst="rect">
            <a:avLst/>
          </a:prstGeom>
          <a:noFill/>
          <a:ln w="12701" cap="flat">
            <a:solidFill>
              <a:srgbClr val="D82418"/>
            </a:solidFill>
            <a:prstDash val="solid"/>
            <a:miter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fr-FR" sz="1800" b="0" i="0" u="none" strike="noStrike" kern="1200" cap="none" spc="0" baseline="0">
              <a:solidFill>
                <a:srgbClr val="FFFFFF"/>
              </a:solidFill>
              <a:uFillTx/>
              <a:latin typeface="Arial"/>
            </a:endParaRPr>
          </a:p>
        </p:txBody>
      </p:sp>
      <p:sp>
        <p:nvSpPr>
          <p:cNvPr id="8" name="Espace réservé du texte 4">
            <a:extLst>
              <a:ext uri="{FF2B5EF4-FFF2-40B4-BE49-F238E27FC236}">
                <a16:creationId xmlns:a16="http://schemas.microsoft.com/office/drawing/2014/main" id="{6D3D4345-333B-47E5-B66E-931093F7E7D2}"/>
              </a:ext>
            </a:extLst>
          </p:cNvPr>
          <p:cNvSpPr txBox="1">
            <a:spLocks noGrp="1"/>
          </p:cNvSpPr>
          <p:nvPr>
            <p:ph type="body" idx="4294967295"/>
          </p:nvPr>
        </p:nvSpPr>
        <p:spPr>
          <a:xfrm>
            <a:off x="2039806" y="1124748"/>
            <a:ext cx="5686873" cy="4452963"/>
          </a:xfrm>
        </p:spPr>
        <p:txBody>
          <a:bodyPr anchor="ctr"/>
          <a:lstStyle>
            <a:lvl1pPr marL="342900" indent="-342900">
              <a:buClr>
                <a:srgbClr val="D82418"/>
              </a:buClr>
              <a:buSzPct val="100000"/>
              <a:buFont typeface="Arial"/>
              <a:buAutoNum type="arabicPeriod"/>
              <a:defRPr sz="2000">
                <a:solidFill>
                  <a:srgbClr val="7E7364"/>
                </a:solidFill>
              </a:defRPr>
            </a:lvl1pPr>
          </a:lstStyle>
          <a:p>
            <a:pPr lvl="0"/>
            <a:r>
              <a:rPr lang="fr-FR"/>
              <a:t>Modifier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2634531520"/>
      </p:ext>
    </p:extLst>
  </p:cSld>
  <p:clrMapOvr>
    <a:masterClrMapping/>
  </p:clrMapOvr>
  <p:hf sldNum="0" hdr="0" ftr="0" dt="0"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 - Titre et contenu">
  <p:cSld name="1_1 - Titre et contenu"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" name="Google Shape;41;p5"/>
          <p:cNvPicPr preferRelativeResize="0"/>
          <p:nvPr/>
        </p:nvPicPr>
        <p:blipFill rotWithShape="1">
          <a:blip r:embed="rId2">
            <a:alphaModFix/>
          </a:blip>
          <a:srcRect l="20331" r="20331" b="29725"/>
          <a:stretch/>
        </p:blipFill>
        <p:spPr>
          <a:xfrm>
            <a:off x="316725" y="0"/>
            <a:ext cx="521475" cy="1030276"/>
          </a:xfrm>
          <a:prstGeom prst="rect">
            <a:avLst/>
          </a:prstGeom>
          <a:noFill/>
          <a:ln>
            <a:noFill/>
          </a:ln>
        </p:spPr>
      </p:pic>
      <p:sp>
        <p:nvSpPr>
          <p:cNvPr id="42" name="Google Shape;42;p5"/>
          <p:cNvSpPr txBox="1">
            <a:spLocks noGrp="1"/>
          </p:cNvSpPr>
          <p:nvPr>
            <p:ph type="title"/>
          </p:nvPr>
        </p:nvSpPr>
        <p:spPr>
          <a:xfrm>
            <a:off x="996696" y="341024"/>
            <a:ext cx="10357104" cy="7848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sp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7E7364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3" name="Google Shape;43;p5"/>
          <p:cNvSpPr txBox="1">
            <a:spLocks noGrp="1"/>
          </p:cNvSpPr>
          <p:nvPr>
            <p:ph type="dt" idx="10"/>
          </p:nvPr>
        </p:nvSpPr>
        <p:spPr>
          <a:xfrm>
            <a:off x="528234" y="6404271"/>
            <a:ext cx="827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4" name="Google Shape;44;p5"/>
          <p:cNvSpPr txBox="1">
            <a:spLocks noGrp="1"/>
          </p:cNvSpPr>
          <p:nvPr>
            <p:ph type="ftr" idx="11"/>
          </p:nvPr>
        </p:nvSpPr>
        <p:spPr>
          <a:xfrm>
            <a:off x="1439689" y="6404271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5" name="Google Shape;45;p5"/>
          <p:cNvSpPr txBox="1">
            <a:spLocks noGrp="1"/>
          </p:cNvSpPr>
          <p:nvPr>
            <p:ph type="sldNum" idx="12"/>
          </p:nvPr>
        </p:nvSpPr>
        <p:spPr>
          <a:xfrm>
            <a:off x="-30997" y="6404271"/>
            <a:ext cx="559231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‹N°›</a:t>
            </a:fld>
            <a:endParaRPr/>
          </a:p>
        </p:txBody>
      </p:sp>
      <p:sp>
        <p:nvSpPr>
          <p:cNvPr id="46" name="Google Shape;46;p5"/>
          <p:cNvSpPr txBox="1">
            <a:spLocks noGrp="1"/>
          </p:cNvSpPr>
          <p:nvPr>
            <p:ph type="body" idx="1"/>
          </p:nvPr>
        </p:nvSpPr>
        <p:spPr>
          <a:xfrm>
            <a:off x="747713" y="1443038"/>
            <a:ext cx="10696575" cy="47450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Arial"/>
              <a:buNone/>
              <a:defRPr/>
            </a:lvl1pPr>
            <a:lvl2pPr marL="914400" lvl="1" indent="-228600" algn="l">
              <a:lnSpc>
                <a:spcPct val="100000"/>
              </a:lnSpc>
              <a:spcBef>
                <a:spcPts val="1500"/>
              </a:spcBef>
              <a:spcAft>
                <a:spcPts val="0"/>
              </a:spcAft>
              <a:buClr>
                <a:srgbClr val="3F3F3F"/>
              </a:buClr>
              <a:buSzPts val="1800"/>
              <a:buNone/>
              <a:defRPr/>
            </a:lvl2pPr>
            <a:lvl3pPr marL="1371600" lvl="2" indent="-34290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1750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3F3F3F"/>
              </a:buClr>
              <a:buSzPts val="1400"/>
              <a:buChar char="­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20469554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Diapositive de couverture" type="title">
  <p:cSld name="Diapositive de couverture">
    <p:spTree>
      <p:nvGrpSpPr>
        <p:cNvPr id="1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Google Shape;15;p2"/>
          <p:cNvPicPr preferRelativeResize="0"/>
          <p:nvPr/>
        </p:nvPicPr>
        <p:blipFill rotWithShape="1">
          <a:blip r:embed="rId2">
            <a:alphaModFix/>
          </a:blip>
          <a:srcRect l="20331" r="20331" b="29725"/>
          <a:stretch/>
        </p:blipFill>
        <p:spPr>
          <a:xfrm>
            <a:off x="354281" y="-2"/>
            <a:ext cx="1170043" cy="2311653"/>
          </a:xfrm>
          <a:prstGeom prst="rect">
            <a:avLst/>
          </a:prstGeom>
          <a:noFill/>
          <a:ln>
            <a:noFill/>
          </a:ln>
        </p:spPr>
      </p:pic>
      <p:sp>
        <p:nvSpPr>
          <p:cNvPr id="16" name="Google Shape;16;p2"/>
          <p:cNvSpPr/>
          <p:nvPr/>
        </p:nvSpPr>
        <p:spPr>
          <a:xfrm>
            <a:off x="11509694" y="-2"/>
            <a:ext cx="682305" cy="6858002"/>
          </a:xfrm>
          <a:prstGeom prst="rect">
            <a:avLst/>
          </a:prstGeom>
          <a:solidFill>
            <a:srgbClr val="C7C1B9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" name="Google Shape;17;p2"/>
          <p:cNvSpPr txBox="1">
            <a:spLocks noGrp="1"/>
          </p:cNvSpPr>
          <p:nvPr>
            <p:ph type="ctrTitle"/>
          </p:nvPr>
        </p:nvSpPr>
        <p:spPr>
          <a:xfrm>
            <a:off x="748316" y="3889041"/>
            <a:ext cx="4976623" cy="9787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sp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7E7364"/>
              </a:buClr>
              <a:buSzPts val="3200"/>
              <a:buFont typeface="Arial"/>
              <a:buNone/>
              <a:defRPr sz="3200" b="1" cap="none">
                <a:solidFill>
                  <a:srgbClr val="7E7364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2"/>
          <p:cNvSpPr txBox="1">
            <a:spLocks noGrp="1"/>
          </p:cNvSpPr>
          <p:nvPr>
            <p:ph type="subTitle" idx="1"/>
          </p:nvPr>
        </p:nvSpPr>
        <p:spPr>
          <a:xfrm>
            <a:off x="748316" y="4959846"/>
            <a:ext cx="4976623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Arial"/>
              <a:buNone/>
              <a:defRPr sz="1800">
                <a:solidFill>
                  <a:schemeClr val="accent1"/>
                </a:solidFill>
              </a:defRPr>
            </a:lvl1pPr>
            <a:lvl2pPr lvl="1" algn="ctr">
              <a:lnSpc>
                <a:spcPct val="100000"/>
              </a:lnSpc>
              <a:spcBef>
                <a:spcPts val="1500"/>
              </a:spcBef>
              <a:spcAft>
                <a:spcPts val="0"/>
              </a:spcAft>
              <a:buClr>
                <a:srgbClr val="3F3F3F"/>
              </a:buClr>
              <a:buSzPts val="2000"/>
              <a:buFont typeface="Arial"/>
              <a:buNone/>
              <a:defRPr sz="2000"/>
            </a:lvl2pPr>
            <a:lvl3pPr lvl="2" algn="ctr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SzPts val="1800"/>
              <a:buNone/>
              <a:defRPr sz="1800"/>
            </a:lvl3pPr>
            <a:lvl4pPr lvl="3" algn="ctr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3F3F3F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pic>
        <p:nvPicPr>
          <p:cNvPr id="19" name="Google Shape;19;p2" descr="Une image contenant personne, intérieur, cuisinant&#10;&#10;Description générée automatiquement"/>
          <p:cNvPicPr preferRelativeResize="0"/>
          <p:nvPr/>
        </p:nvPicPr>
        <p:blipFill rotWithShape="1">
          <a:blip r:embed="rId3">
            <a:alphaModFix/>
          </a:blip>
          <a:srcRect b="-44"/>
          <a:stretch/>
        </p:blipFill>
        <p:spPr>
          <a:xfrm>
            <a:off x="6165236" y="3426279"/>
            <a:ext cx="2312316" cy="3431721"/>
          </a:xfrm>
          <a:prstGeom prst="rect">
            <a:avLst/>
          </a:prstGeom>
          <a:noFill/>
          <a:ln>
            <a:noFill/>
          </a:ln>
        </p:spPr>
      </p:pic>
      <p:pic>
        <p:nvPicPr>
          <p:cNvPr id="20" name="Google Shape;20;p2" descr="Une image contenant personne, intérieur, mur, table de salle à manger&#10;&#10;Description générée automatiquement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 flipH="1">
            <a:off x="8531290" y="-2"/>
            <a:ext cx="2926237" cy="3381697"/>
          </a:xfrm>
          <a:prstGeom prst="rect">
            <a:avLst/>
          </a:prstGeom>
          <a:noFill/>
          <a:ln>
            <a:noFill/>
          </a:ln>
        </p:spPr>
      </p:pic>
      <p:pic>
        <p:nvPicPr>
          <p:cNvPr id="21" name="Google Shape;21;p2" descr="Une image contenant intérieur, assiette, encombré, repas&#10;&#10;Description générée automatiquement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8532923" y="3426279"/>
            <a:ext cx="2926236" cy="3438072"/>
          </a:xfrm>
          <a:prstGeom prst="rect">
            <a:avLst/>
          </a:prstGeom>
          <a:noFill/>
          <a:ln>
            <a:noFill/>
          </a:ln>
        </p:spPr>
      </p:pic>
      <p:pic>
        <p:nvPicPr>
          <p:cNvPr id="22" name="Google Shape;22;p2" descr="Une image contenant intérieur, ustensiles de cuisine, appareil de cuisine&#10;&#10;Description générée automatiquement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6170073" y="-1"/>
            <a:ext cx="2312316" cy="3381697"/>
          </a:xfrm>
          <a:prstGeom prst="rect">
            <a:avLst/>
          </a:prstGeom>
          <a:noFill/>
          <a:ln>
            <a:noFill/>
          </a:ln>
        </p:spPr>
      </p:pic>
      <p:pic>
        <p:nvPicPr>
          <p:cNvPr id="23" name="Google Shape;23;p2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11642706" y="42338"/>
            <a:ext cx="411138" cy="677332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476466287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2_Diapositive de titre">
  <p:cSld name="2_Diapositive de titre">
    <p:spTree>
      <p:nvGrpSpPr>
        <p:cNvPr id="1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Google Shape;25;p3"/>
          <p:cNvSpPr/>
          <p:nvPr/>
        </p:nvSpPr>
        <p:spPr>
          <a:xfrm>
            <a:off x="6447937" y="0"/>
            <a:ext cx="5744068" cy="6730733"/>
          </a:xfrm>
          <a:prstGeom prst="rect">
            <a:avLst/>
          </a:prstGeom>
          <a:blipFill rotWithShape="1">
            <a:blip r:embed="rId2">
              <a:alphaModFix/>
            </a:blip>
            <a:stretch>
              <a:fillRect/>
            </a:stretch>
          </a:blipFill>
          <a:ln>
            <a:noFill/>
          </a:ln>
        </p:spPr>
        <p:txBody>
          <a:bodyPr spcFirstLastPara="1" wrap="square" lIns="91425" tIns="45700" rIns="91425" bIns="45700" anchor="ctr" anchorCtr="1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" name="Google Shape;26;p3"/>
          <p:cNvSpPr/>
          <p:nvPr/>
        </p:nvSpPr>
        <p:spPr>
          <a:xfrm>
            <a:off x="1647383" y="682883"/>
            <a:ext cx="7305772" cy="5336685"/>
          </a:xfrm>
          <a:prstGeom prst="rect">
            <a:avLst/>
          </a:prstGeom>
          <a:solidFill>
            <a:srgbClr val="EDEBE8">
              <a:alpha val="89803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1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" name="Google Shape;27;p3"/>
          <p:cNvSpPr txBox="1"/>
          <p:nvPr/>
        </p:nvSpPr>
        <p:spPr>
          <a:xfrm rot="-5399996">
            <a:off x="6458476" y="3259657"/>
            <a:ext cx="4070341" cy="9233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D82418"/>
              </a:buClr>
              <a:buSzPts val="5400"/>
              <a:buFont typeface="Arial"/>
              <a:buNone/>
            </a:pPr>
            <a:r>
              <a:rPr lang="fr-FR" sz="5400" b="0" i="0" u="none" strike="noStrike" cap="none">
                <a:solidFill>
                  <a:srgbClr val="D82418"/>
                </a:solidFill>
                <a:latin typeface="Arial"/>
                <a:ea typeface="Arial"/>
                <a:cs typeface="Arial"/>
                <a:sym typeface="Arial"/>
              </a:rPr>
              <a:t>CONTENT</a:t>
            </a:r>
            <a:endParaRPr sz="2400" b="0" i="0" u="none" strike="noStrike" cap="none">
              <a:solidFill>
                <a:srgbClr val="D82418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8" name="Google Shape;28;p3"/>
          <p:cNvSpPr/>
          <p:nvPr/>
        </p:nvSpPr>
        <p:spPr>
          <a:xfrm>
            <a:off x="0" y="6721644"/>
            <a:ext cx="12191996" cy="136355"/>
          </a:xfrm>
          <a:prstGeom prst="rect">
            <a:avLst/>
          </a:prstGeom>
          <a:solidFill>
            <a:srgbClr val="EDEBE8"/>
          </a:solidFill>
          <a:ln>
            <a:noFill/>
          </a:ln>
        </p:spPr>
        <p:txBody>
          <a:bodyPr spcFirstLastPara="1" wrap="square" lIns="91425" tIns="45700" rIns="91425" bIns="45700" anchor="ctr" anchorCtr="1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9" name="Google Shape;29;p3"/>
          <p:cNvPicPr preferRelativeResize="0"/>
          <p:nvPr/>
        </p:nvPicPr>
        <p:blipFill rotWithShape="1">
          <a:blip r:embed="rId3">
            <a:alphaModFix/>
          </a:blip>
          <a:srcRect l="22532" r="22531" b="12555"/>
          <a:stretch/>
        </p:blipFill>
        <p:spPr>
          <a:xfrm>
            <a:off x="344856" y="0"/>
            <a:ext cx="656274" cy="1403503"/>
          </a:xfrm>
          <a:prstGeom prst="rect">
            <a:avLst/>
          </a:prstGeom>
          <a:noFill/>
          <a:ln>
            <a:noFill/>
          </a:ln>
        </p:spPr>
      </p:pic>
      <p:sp>
        <p:nvSpPr>
          <p:cNvPr id="30" name="Google Shape;30;p3"/>
          <p:cNvSpPr/>
          <p:nvPr/>
        </p:nvSpPr>
        <p:spPr>
          <a:xfrm>
            <a:off x="1503685" y="556183"/>
            <a:ext cx="7593186" cy="5590092"/>
          </a:xfrm>
          <a:prstGeom prst="rect">
            <a:avLst/>
          </a:prstGeom>
          <a:noFill/>
          <a:ln w="12700" cap="flat" cmpd="sng">
            <a:solidFill>
              <a:srgbClr val="D82418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1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1" name="Google Shape;31;p3"/>
          <p:cNvSpPr txBox="1">
            <a:spLocks noGrp="1"/>
          </p:cNvSpPr>
          <p:nvPr>
            <p:ph type="body" idx="1"/>
          </p:nvPr>
        </p:nvSpPr>
        <p:spPr>
          <a:xfrm>
            <a:off x="2039806" y="1124748"/>
            <a:ext cx="5686873" cy="4452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lvl="0" indent="-355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D82418"/>
              </a:buClr>
              <a:buSzPts val="2000"/>
              <a:buFont typeface="Arial"/>
              <a:buAutoNum type="arabicPeriod"/>
              <a:defRPr sz="2000">
                <a:solidFill>
                  <a:srgbClr val="7E7364"/>
                </a:solidFill>
              </a:defRPr>
            </a:lvl1pPr>
            <a:lvl2pPr marL="914400" lvl="1" indent="-228600" algn="l">
              <a:lnSpc>
                <a:spcPct val="100000"/>
              </a:lnSpc>
              <a:spcBef>
                <a:spcPts val="1500"/>
              </a:spcBef>
              <a:spcAft>
                <a:spcPts val="0"/>
              </a:spcAft>
              <a:buClr>
                <a:srgbClr val="3F3F3F"/>
              </a:buClr>
              <a:buSzPts val="1800"/>
              <a:buNone/>
              <a:defRPr/>
            </a:lvl2pPr>
            <a:lvl3pPr marL="1371600" lvl="2" indent="-34290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3F3F3F"/>
              </a:buClr>
              <a:buSzPts val="1800"/>
              <a:buChar char="­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713231841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6 - Titre de section">
  <p:cSld name="6 - Titre de section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Google Shape;33;p4" descr="Une image contenant extérieur&#10;&#10;Description générée automatiquement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" y="136526"/>
            <a:ext cx="7972148" cy="6581775"/>
          </a:xfrm>
          <a:prstGeom prst="rect">
            <a:avLst/>
          </a:prstGeom>
          <a:noFill/>
          <a:ln>
            <a:noFill/>
          </a:ln>
        </p:spPr>
      </p:pic>
      <p:sp>
        <p:nvSpPr>
          <p:cNvPr id="34" name="Google Shape;34;p4"/>
          <p:cNvSpPr/>
          <p:nvPr/>
        </p:nvSpPr>
        <p:spPr>
          <a:xfrm>
            <a:off x="6424474" y="2615761"/>
            <a:ext cx="4495060" cy="3225880"/>
          </a:xfrm>
          <a:prstGeom prst="rect">
            <a:avLst/>
          </a:prstGeom>
          <a:noFill/>
          <a:ln w="12700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5" name="Google Shape;35;p4"/>
          <p:cNvSpPr/>
          <p:nvPr/>
        </p:nvSpPr>
        <p:spPr>
          <a:xfrm>
            <a:off x="6549008" y="2743200"/>
            <a:ext cx="4245992" cy="2964758"/>
          </a:xfrm>
          <a:prstGeom prst="rect">
            <a:avLst/>
          </a:prstGeom>
          <a:solidFill>
            <a:srgbClr val="ECE9E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6" name="Google Shape;36;p4"/>
          <p:cNvSpPr txBox="1">
            <a:spLocks noGrp="1"/>
          </p:cNvSpPr>
          <p:nvPr>
            <p:ph type="title"/>
          </p:nvPr>
        </p:nvSpPr>
        <p:spPr>
          <a:xfrm>
            <a:off x="6808444" y="4487557"/>
            <a:ext cx="3787284" cy="9233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sp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7E7364"/>
              </a:buClr>
              <a:buSzPts val="3000"/>
              <a:buFont typeface="Arial"/>
              <a:buNone/>
              <a:defRPr sz="3000" b="1" cap="none">
                <a:solidFill>
                  <a:srgbClr val="7E7364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7" name="Google Shape;37;p4"/>
          <p:cNvSpPr txBox="1">
            <a:spLocks noGrp="1"/>
          </p:cNvSpPr>
          <p:nvPr>
            <p:ph type="body" idx="1"/>
          </p:nvPr>
        </p:nvSpPr>
        <p:spPr>
          <a:xfrm>
            <a:off x="8709697" y="1342961"/>
            <a:ext cx="2215969" cy="22159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sp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3800"/>
              <a:buFont typeface="Arial"/>
              <a:buNone/>
              <a:defRPr sz="13800">
                <a:solidFill>
                  <a:schemeClr val="accent1"/>
                </a:solidFill>
              </a:defRPr>
            </a:lvl1pPr>
            <a:lvl2pPr marL="914400" lvl="1" indent="-228600" algn="l">
              <a:lnSpc>
                <a:spcPct val="100000"/>
              </a:lnSpc>
              <a:spcBef>
                <a:spcPts val="1500"/>
              </a:spcBef>
              <a:spcAft>
                <a:spcPts val="0"/>
              </a:spcAft>
              <a:buClr>
                <a:srgbClr val="3F3F3F"/>
              </a:buClr>
              <a:buSzPts val="1800"/>
              <a:buNone/>
              <a:defRPr/>
            </a:lvl2pPr>
            <a:lvl3pPr marL="1371600" lvl="2" indent="-34290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3F3F3F"/>
              </a:buClr>
              <a:buSzPts val="1800"/>
              <a:buChar char="­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8" name="Google Shape;38;p4"/>
          <p:cNvSpPr/>
          <p:nvPr/>
        </p:nvSpPr>
        <p:spPr>
          <a:xfrm>
            <a:off x="-6036" y="0"/>
            <a:ext cx="1349509" cy="1697126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9" name="Google Shape;39;p4"/>
          <p:cNvPicPr preferRelativeResize="0"/>
          <p:nvPr/>
        </p:nvPicPr>
        <p:blipFill rotWithShape="1">
          <a:blip r:embed="rId3">
            <a:alphaModFix/>
          </a:blip>
          <a:srcRect l="20331" r="20331" b="29725"/>
          <a:stretch/>
        </p:blipFill>
        <p:spPr>
          <a:xfrm>
            <a:off x="318066" y="0"/>
            <a:ext cx="710382" cy="140349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533202417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 - Titre et contenu">
  <p:cSld name="1 - Titre et contenu"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" name="Google Shape;41;p5"/>
          <p:cNvPicPr preferRelativeResize="0"/>
          <p:nvPr/>
        </p:nvPicPr>
        <p:blipFill rotWithShape="1">
          <a:blip r:embed="rId2">
            <a:alphaModFix/>
          </a:blip>
          <a:srcRect l="20331" r="20331" b="29725"/>
          <a:stretch/>
        </p:blipFill>
        <p:spPr>
          <a:xfrm>
            <a:off x="316725" y="0"/>
            <a:ext cx="521475" cy="1030276"/>
          </a:xfrm>
          <a:prstGeom prst="rect">
            <a:avLst/>
          </a:prstGeom>
          <a:noFill/>
          <a:ln>
            <a:noFill/>
          </a:ln>
        </p:spPr>
      </p:pic>
      <p:sp>
        <p:nvSpPr>
          <p:cNvPr id="42" name="Google Shape;42;p5"/>
          <p:cNvSpPr txBox="1">
            <a:spLocks noGrp="1"/>
          </p:cNvSpPr>
          <p:nvPr>
            <p:ph type="title"/>
          </p:nvPr>
        </p:nvSpPr>
        <p:spPr>
          <a:xfrm>
            <a:off x="996696" y="341024"/>
            <a:ext cx="10357104" cy="7848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sp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7E7364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3" name="Google Shape;43;p5"/>
          <p:cNvSpPr txBox="1">
            <a:spLocks noGrp="1"/>
          </p:cNvSpPr>
          <p:nvPr>
            <p:ph type="dt" idx="10"/>
          </p:nvPr>
        </p:nvSpPr>
        <p:spPr>
          <a:xfrm>
            <a:off x="528234" y="6404271"/>
            <a:ext cx="827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4" name="Google Shape;44;p5"/>
          <p:cNvSpPr txBox="1">
            <a:spLocks noGrp="1"/>
          </p:cNvSpPr>
          <p:nvPr>
            <p:ph type="ftr" idx="11"/>
          </p:nvPr>
        </p:nvSpPr>
        <p:spPr>
          <a:xfrm>
            <a:off x="1439689" y="6404271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5" name="Google Shape;45;p5"/>
          <p:cNvSpPr txBox="1">
            <a:spLocks noGrp="1"/>
          </p:cNvSpPr>
          <p:nvPr>
            <p:ph type="sldNum" idx="12"/>
          </p:nvPr>
        </p:nvSpPr>
        <p:spPr>
          <a:xfrm>
            <a:off x="-30997" y="6404271"/>
            <a:ext cx="559231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‹N°›</a:t>
            </a:fld>
            <a:endParaRPr/>
          </a:p>
        </p:txBody>
      </p:sp>
      <p:sp>
        <p:nvSpPr>
          <p:cNvPr id="46" name="Google Shape;46;p5"/>
          <p:cNvSpPr txBox="1">
            <a:spLocks noGrp="1"/>
          </p:cNvSpPr>
          <p:nvPr>
            <p:ph type="body" idx="1"/>
          </p:nvPr>
        </p:nvSpPr>
        <p:spPr>
          <a:xfrm>
            <a:off x="747713" y="1443038"/>
            <a:ext cx="10696575" cy="47450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Arial"/>
              <a:buNone/>
              <a:defRPr/>
            </a:lvl1pPr>
            <a:lvl2pPr marL="914400" lvl="1" indent="-228600" algn="l">
              <a:lnSpc>
                <a:spcPct val="100000"/>
              </a:lnSpc>
              <a:spcBef>
                <a:spcPts val="1500"/>
              </a:spcBef>
              <a:spcAft>
                <a:spcPts val="0"/>
              </a:spcAft>
              <a:buClr>
                <a:srgbClr val="3F3F3F"/>
              </a:buClr>
              <a:buSzPts val="1800"/>
              <a:buNone/>
              <a:defRPr/>
            </a:lvl2pPr>
            <a:lvl3pPr marL="1371600" lvl="2" indent="-34290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1750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3F3F3F"/>
              </a:buClr>
              <a:buSzPts val="1400"/>
              <a:buChar char="­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39776991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1 - Titre de section">
  <p:cSld name="1 - Titre de section">
    <p:spTree>
      <p:nvGrpSpPr>
        <p:cNvPr id="1" name="Shape 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" name="Google Shape;48;p6" descr="Une image contenant intérieur, table, encombré, table de salle à manger&#10;&#10;Description générée automatiquement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143679"/>
            <a:ext cx="7972148" cy="6576208"/>
          </a:xfrm>
          <a:prstGeom prst="rect">
            <a:avLst/>
          </a:prstGeom>
          <a:noFill/>
          <a:ln>
            <a:noFill/>
          </a:ln>
        </p:spPr>
      </p:pic>
      <p:sp>
        <p:nvSpPr>
          <p:cNvPr id="49" name="Google Shape;49;p6"/>
          <p:cNvSpPr/>
          <p:nvPr/>
        </p:nvSpPr>
        <p:spPr>
          <a:xfrm>
            <a:off x="6424474" y="2615761"/>
            <a:ext cx="4495060" cy="3225880"/>
          </a:xfrm>
          <a:prstGeom prst="rect">
            <a:avLst/>
          </a:prstGeom>
          <a:noFill/>
          <a:ln w="12700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0" name="Google Shape;50;p6"/>
          <p:cNvSpPr/>
          <p:nvPr/>
        </p:nvSpPr>
        <p:spPr>
          <a:xfrm>
            <a:off x="6549008" y="2743200"/>
            <a:ext cx="4245992" cy="2964758"/>
          </a:xfrm>
          <a:prstGeom prst="rect">
            <a:avLst/>
          </a:prstGeom>
          <a:solidFill>
            <a:srgbClr val="ECE9E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1" name="Google Shape;51;p6"/>
          <p:cNvSpPr txBox="1">
            <a:spLocks noGrp="1"/>
          </p:cNvSpPr>
          <p:nvPr>
            <p:ph type="title"/>
          </p:nvPr>
        </p:nvSpPr>
        <p:spPr>
          <a:xfrm>
            <a:off x="6808444" y="4487557"/>
            <a:ext cx="3787284" cy="9233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sp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7E7364"/>
              </a:buClr>
              <a:buSzPts val="3000"/>
              <a:buFont typeface="Arial"/>
              <a:buNone/>
              <a:defRPr sz="3000" b="1" cap="none">
                <a:solidFill>
                  <a:srgbClr val="7E7364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2" name="Google Shape;52;p6"/>
          <p:cNvSpPr txBox="1">
            <a:spLocks noGrp="1"/>
          </p:cNvSpPr>
          <p:nvPr>
            <p:ph type="body" idx="1"/>
          </p:nvPr>
        </p:nvSpPr>
        <p:spPr>
          <a:xfrm>
            <a:off x="8709697" y="1342961"/>
            <a:ext cx="2215969" cy="22159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sp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3800"/>
              <a:buFont typeface="Arial"/>
              <a:buNone/>
              <a:defRPr sz="13800">
                <a:solidFill>
                  <a:schemeClr val="accent1"/>
                </a:solidFill>
              </a:defRPr>
            </a:lvl1pPr>
            <a:lvl2pPr marL="914400" lvl="1" indent="-228600" algn="l">
              <a:lnSpc>
                <a:spcPct val="100000"/>
              </a:lnSpc>
              <a:spcBef>
                <a:spcPts val="1500"/>
              </a:spcBef>
              <a:spcAft>
                <a:spcPts val="0"/>
              </a:spcAft>
              <a:buClr>
                <a:srgbClr val="3F3F3F"/>
              </a:buClr>
              <a:buSzPts val="1800"/>
              <a:buNone/>
              <a:defRPr/>
            </a:lvl2pPr>
            <a:lvl3pPr marL="1371600" lvl="2" indent="-34290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3F3F3F"/>
              </a:buClr>
              <a:buSzPts val="1800"/>
              <a:buChar char="­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grpSp>
        <p:nvGrpSpPr>
          <p:cNvPr id="53" name="Google Shape;53;p6"/>
          <p:cNvGrpSpPr/>
          <p:nvPr/>
        </p:nvGrpSpPr>
        <p:grpSpPr>
          <a:xfrm>
            <a:off x="-6036" y="0"/>
            <a:ext cx="1349509" cy="1697126"/>
            <a:chOff x="-6036" y="0"/>
            <a:chExt cx="1349509" cy="1697126"/>
          </a:xfrm>
        </p:grpSpPr>
        <p:sp>
          <p:nvSpPr>
            <p:cNvPr id="54" name="Google Shape;54;p6"/>
            <p:cNvSpPr/>
            <p:nvPr/>
          </p:nvSpPr>
          <p:spPr>
            <a:xfrm>
              <a:off x="-6036" y="0"/>
              <a:ext cx="1349509" cy="1697126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id="55" name="Google Shape;55;p6"/>
            <p:cNvPicPr preferRelativeResize="0"/>
            <p:nvPr/>
          </p:nvPicPr>
          <p:blipFill rotWithShape="1">
            <a:blip r:embed="rId3">
              <a:alphaModFix/>
            </a:blip>
            <a:srcRect l="20331" r="20331" b="29725"/>
            <a:stretch/>
          </p:blipFill>
          <p:spPr>
            <a:xfrm>
              <a:off x="318066" y="0"/>
              <a:ext cx="710382" cy="1403498"/>
            </a:xfrm>
            <a:prstGeom prst="rect">
              <a:avLst/>
            </a:prstGeom>
            <a:noFill/>
            <a:ln>
              <a:noFill/>
            </a:ln>
          </p:spPr>
        </p:pic>
      </p:grpSp>
    </p:spTree>
    <p:extLst>
      <p:ext uri="{BB962C8B-B14F-4D97-AF65-F5344CB8AC3E}">
        <p14:creationId xmlns:p14="http://schemas.microsoft.com/office/powerpoint/2010/main" val="3253510499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Titre et contenu" type="tx">
  <p:cSld name="Titre et contenu"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Google Shape;57;p7" descr="Image 7"/>
          <p:cNvPicPr preferRelativeResize="0"/>
          <p:nvPr/>
        </p:nvPicPr>
        <p:blipFill rotWithShape="1">
          <a:blip r:embed="rId2">
            <a:alphaModFix/>
          </a:blip>
          <a:srcRect l="21012" r="17719" b="11970"/>
          <a:stretch/>
        </p:blipFill>
        <p:spPr>
          <a:xfrm>
            <a:off x="508001" y="0"/>
            <a:ext cx="885372" cy="1284514"/>
          </a:xfrm>
          <a:prstGeom prst="rect">
            <a:avLst/>
          </a:prstGeom>
          <a:noFill/>
          <a:ln>
            <a:noFill/>
          </a:ln>
        </p:spPr>
      </p:pic>
      <p:sp>
        <p:nvSpPr>
          <p:cNvPr id="58" name="Google Shape;58;p7"/>
          <p:cNvSpPr/>
          <p:nvPr/>
        </p:nvSpPr>
        <p:spPr>
          <a:xfrm rot="10800000" flipH="1">
            <a:off x="0" y="6185084"/>
            <a:ext cx="12192000" cy="37786"/>
          </a:xfrm>
          <a:prstGeom prst="rect">
            <a:avLst/>
          </a:prstGeom>
          <a:gradFill>
            <a:gsLst>
              <a:gs pos="0">
                <a:schemeClr val="accent2"/>
              </a:gs>
              <a:gs pos="20000">
                <a:schemeClr val="accent6"/>
              </a:gs>
              <a:gs pos="40000">
                <a:schemeClr val="accent3"/>
              </a:gs>
              <a:gs pos="60000">
                <a:schemeClr val="accent5"/>
              </a:gs>
              <a:gs pos="80000">
                <a:schemeClr val="accent1"/>
              </a:gs>
              <a:gs pos="100000">
                <a:srgbClr val="6B1C31"/>
              </a:gs>
            </a:gsLst>
            <a:lin ang="0" scaled="0"/>
          </a:gradFill>
          <a:ln>
            <a:noFill/>
          </a:ln>
        </p:spPr>
        <p:txBody>
          <a:bodyPr spcFirstLastPara="1" wrap="square" lIns="45700" tIns="45700" rIns="45700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9" name="Google Shape;59;p7"/>
          <p:cNvSpPr/>
          <p:nvPr/>
        </p:nvSpPr>
        <p:spPr>
          <a:xfrm>
            <a:off x="174172" y="6402002"/>
            <a:ext cx="11829144" cy="2769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REVUE DE PERFORMANCE CROISEE BRONSON/ SEB- 23 MAI 2017</a:t>
            </a:r>
            <a:endParaRPr/>
          </a:p>
        </p:txBody>
      </p:sp>
      <p:sp>
        <p:nvSpPr>
          <p:cNvPr id="60" name="Google Shape;60;p7"/>
          <p:cNvSpPr txBox="1">
            <a:spLocks noGrp="1"/>
          </p:cNvSpPr>
          <p:nvPr>
            <p:ph type="body" idx="1"/>
          </p:nvPr>
        </p:nvSpPr>
        <p:spPr>
          <a:xfrm>
            <a:off x="1464859" y="1360714"/>
            <a:ext cx="10490580" cy="471351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Arial"/>
              <a:buChar char="▪"/>
              <a:defRPr sz="1800"/>
            </a:lvl1pPr>
            <a:lvl2pPr marL="914400" lvl="1" indent="-342900" algn="l">
              <a:lnSpc>
                <a:spcPct val="100000"/>
              </a:lnSpc>
              <a:spcBef>
                <a:spcPts val="1500"/>
              </a:spcBef>
              <a:spcAft>
                <a:spcPts val="0"/>
              </a:spcAft>
              <a:buClr>
                <a:srgbClr val="3F3F3F"/>
              </a:buClr>
              <a:buSzPts val="1800"/>
              <a:buFont typeface="Arial"/>
              <a:buChar char="▪"/>
              <a:defRPr sz="1800"/>
            </a:lvl2pPr>
            <a:lvl3pPr marL="1371600" lvl="2" indent="-3429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1800"/>
              <a:buFont typeface="Arial"/>
              <a:buChar char="▪"/>
              <a:defRPr sz="1800"/>
            </a:lvl3pPr>
            <a:lvl4pPr marL="1828800" lvl="3" indent="-3429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3F3F3F"/>
              </a:buClr>
              <a:buSzPts val="1800"/>
              <a:buFont typeface="Arial"/>
              <a:buChar char="▪"/>
              <a:defRPr sz="1800"/>
            </a:lvl4pPr>
            <a:lvl5pPr marL="2286000" lvl="4" indent="-3429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800"/>
              <a:buFont typeface="Arial"/>
              <a:buChar char="▪"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1" name="Google Shape;61;p7"/>
          <p:cNvSpPr txBox="1">
            <a:spLocks noGrp="1"/>
          </p:cNvSpPr>
          <p:nvPr>
            <p:ph type="title"/>
          </p:nvPr>
        </p:nvSpPr>
        <p:spPr>
          <a:xfrm>
            <a:off x="838200" y="365126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7E7364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2" name="Google Shape;62;p7"/>
          <p:cNvSpPr txBox="1">
            <a:spLocks noGrp="1"/>
          </p:cNvSpPr>
          <p:nvPr>
            <p:ph type="sldNum" idx="12"/>
          </p:nvPr>
        </p:nvSpPr>
        <p:spPr>
          <a:xfrm>
            <a:off x="-30997" y="6404271"/>
            <a:ext cx="559231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 sz="1100">
                <a:solidFill>
                  <a:schemeClr val="accent1"/>
                </a:solidFill>
              </a:defRPr>
            </a:lvl1pPr>
            <a:lvl2pPr marL="0" lvl="1" indent="0" algn="r">
              <a:spcBef>
                <a:spcPts val="0"/>
              </a:spcBef>
              <a:buNone/>
              <a:defRPr sz="1100">
                <a:solidFill>
                  <a:schemeClr val="accent1"/>
                </a:solidFill>
              </a:defRPr>
            </a:lvl2pPr>
            <a:lvl3pPr marL="0" lvl="2" indent="0" algn="r">
              <a:spcBef>
                <a:spcPts val="0"/>
              </a:spcBef>
              <a:buNone/>
              <a:defRPr sz="1100">
                <a:solidFill>
                  <a:schemeClr val="accent1"/>
                </a:solidFill>
              </a:defRPr>
            </a:lvl3pPr>
            <a:lvl4pPr marL="0" lvl="3" indent="0" algn="r">
              <a:spcBef>
                <a:spcPts val="0"/>
              </a:spcBef>
              <a:buNone/>
              <a:defRPr sz="1100">
                <a:solidFill>
                  <a:schemeClr val="accent1"/>
                </a:solidFill>
              </a:defRPr>
            </a:lvl4pPr>
            <a:lvl5pPr marL="0" lvl="4" indent="0" algn="r">
              <a:spcBef>
                <a:spcPts val="0"/>
              </a:spcBef>
              <a:buNone/>
              <a:defRPr sz="1100">
                <a:solidFill>
                  <a:schemeClr val="accent1"/>
                </a:solidFill>
              </a:defRPr>
            </a:lvl5pPr>
            <a:lvl6pPr marL="0" lvl="5" indent="0" algn="r">
              <a:spcBef>
                <a:spcPts val="0"/>
              </a:spcBef>
              <a:buNone/>
              <a:defRPr sz="1100">
                <a:solidFill>
                  <a:schemeClr val="accent1"/>
                </a:solidFill>
              </a:defRPr>
            </a:lvl6pPr>
            <a:lvl7pPr marL="0" lvl="6" indent="0" algn="r">
              <a:spcBef>
                <a:spcPts val="0"/>
              </a:spcBef>
              <a:buNone/>
              <a:defRPr sz="1100">
                <a:solidFill>
                  <a:schemeClr val="accent1"/>
                </a:solidFill>
              </a:defRPr>
            </a:lvl7pPr>
            <a:lvl8pPr marL="0" lvl="7" indent="0" algn="r">
              <a:spcBef>
                <a:spcPts val="0"/>
              </a:spcBef>
              <a:buNone/>
              <a:defRPr sz="1100">
                <a:solidFill>
                  <a:schemeClr val="accent1"/>
                </a:solidFill>
              </a:defRPr>
            </a:lvl8pPr>
            <a:lvl9pPr marL="0" lvl="8" indent="0" algn="r">
              <a:spcBef>
                <a:spcPts val="0"/>
              </a:spcBef>
              <a:buNone/>
              <a:defRPr sz="1100">
                <a:solidFill>
                  <a:schemeClr val="accent1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‹N°›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8013062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 - 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 descr="Une image contenant intérieur, table, encombré, table de salle à manger&#10;&#10;Description générée automatiquement">
            <a:extLst>
              <a:ext uri="{FF2B5EF4-FFF2-40B4-BE49-F238E27FC236}">
                <a16:creationId xmlns:a16="http://schemas.microsoft.com/office/drawing/2014/main" id="{27AAAE47-435B-224E-87F7-255BA4E18C85}"/>
              </a:ext>
            </a:extLst>
          </p:cNvPr>
          <p:cNvPicPr>
            <a:picLocks/>
          </p:cNvPicPr>
          <p:nvPr userDrawn="1"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43679"/>
            <a:ext cx="7972148" cy="6576208"/>
          </a:xfrm>
          <a:prstGeom prst="rect">
            <a:avLst/>
          </a:prstGeom>
        </p:spPr>
      </p:pic>
      <p:graphicFrame>
        <p:nvGraphicFramePr>
          <p:cNvPr id="4" name="Objet 3" hidden="1">
            <a:extLst>
              <a:ext uri="{FF2B5EF4-FFF2-40B4-BE49-F238E27FC236}">
                <a16:creationId xmlns:a16="http://schemas.microsoft.com/office/drawing/2014/main" id="{57CC7401-4B72-4BDF-B114-F4055B02A0B6}"/>
              </a:ext>
            </a:extLst>
          </p:cNvPr>
          <p:cNvGraphicFramePr>
            <a:graphicFrameLocks noChangeAspect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736717246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4" name="Diapositive think-cell" r:id="rId6" imgW="344" imgH="345" progId="TCLayout.ActiveDocument.1">
                  <p:embed/>
                </p:oleObj>
              </mc:Choice>
              <mc:Fallback>
                <p:oleObj name="Diapositive think-cell" r:id="rId6" imgW="344" imgH="345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tangle 2" hidden="1">
            <a:extLst>
              <a:ext uri="{FF2B5EF4-FFF2-40B4-BE49-F238E27FC236}">
                <a16:creationId xmlns:a16="http://schemas.microsoft.com/office/drawing/2014/main" id="{A3713681-7F09-4808-B657-7414D687ECCA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marL="0" lvl="0" indent="0" algn="ctr"/>
            <a:endParaRPr lang="fr-FR" sz="3000" b="1" i="0" baseline="0" dirty="0">
              <a:latin typeface="Arial" panose="020B0604020202020204" pitchFamily="34" charset="0"/>
              <a:ea typeface="+mj-ea"/>
              <a:cs typeface="+mj-cs"/>
              <a:sym typeface="Arial" panose="020B0604020202020204" pitchFamily="34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23BCEBFA-8804-414F-9B62-6CC6280E8F77}"/>
              </a:ext>
            </a:extLst>
          </p:cNvPr>
          <p:cNvSpPr/>
          <p:nvPr/>
        </p:nvSpPr>
        <p:spPr>
          <a:xfrm>
            <a:off x="6424474" y="2615761"/>
            <a:ext cx="4495060" cy="322588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A00E5644-8AC6-F249-BF04-8B0A82F9E0F1}"/>
              </a:ext>
            </a:extLst>
          </p:cNvPr>
          <p:cNvSpPr/>
          <p:nvPr/>
        </p:nvSpPr>
        <p:spPr>
          <a:xfrm>
            <a:off x="6549008" y="2743200"/>
            <a:ext cx="4245992" cy="2964758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18046023-EC2F-854E-800E-EC925997DA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08444" y="4487557"/>
            <a:ext cx="3787284" cy="923330"/>
          </a:xfrm>
        </p:spPr>
        <p:txBody>
          <a:bodyPr anchor="b" anchorCtr="0"/>
          <a:lstStyle>
            <a:lvl1pPr>
              <a:defRPr sz="3000" b="1" cap="all" spc="0" baseline="0">
                <a:solidFill>
                  <a:schemeClr val="tx2">
                    <a:lumMod val="75000"/>
                  </a:schemeClr>
                </a:solidFill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16" name="Espace réservé du texte 15">
            <a:extLst>
              <a:ext uri="{FF2B5EF4-FFF2-40B4-BE49-F238E27FC236}">
                <a16:creationId xmlns:a16="http://schemas.microsoft.com/office/drawing/2014/main" id="{419E2342-816C-C046-A6B3-FEF9B37E750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709697" y="1342961"/>
            <a:ext cx="2215969" cy="2215991"/>
          </a:xfrm>
        </p:spPr>
        <p:txBody>
          <a:bodyPr wrap="square" anchor="b" anchorCtr="0">
            <a:spAutoFit/>
          </a:bodyPr>
          <a:lstStyle>
            <a:lvl1pPr>
              <a:defRPr sz="13800">
                <a:solidFill>
                  <a:schemeClr val="accent1"/>
                </a:solidFill>
              </a:defRPr>
            </a:lvl1pPr>
          </a:lstStyle>
          <a:p>
            <a:r>
              <a:rPr lang="fr-FR" dirty="0"/>
              <a:t>01</a:t>
            </a:r>
          </a:p>
        </p:txBody>
      </p:sp>
      <p:grpSp>
        <p:nvGrpSpPr>
          <p:cNvPr id="5" name="Groupe 4">
            <a:extLst>
              <a:ext uri="{FF2B5EF4-FFF2-40B4-BE49-F238E27FC236}">
                <a16:creationId xmlns:a16="http://schemas.microsoft.com/office/drawing/2014/main" id="{87F10058-2330-42AB-B077-16CF8AC73BD0}"/>
              </a:ext>
            </a:extLst>
          </p:cNvPr>
          <p:cNvGrpSpPr/>
          <p:nvPr/>
        </p:nvGrpSpPr>
        <p:grpSpPr>
          <a:xfrm>
            <a:off x="-6036" y="0"/>
            <a:ext cx="1349509" cy="1697126"/>
            <a:chOff x="-6036" y="0"/>
            <a:chExt cx="1349509" cy="1697126"/>
          </a:xfrm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3CD809E7-1A16-AF4D-AF2C-5DE76578D0FB}"/>
                </a:ext>
              </a:extLst>
            </p:cNvPr>
            <p:cNvSpPr/>
            <p:nvPr/>
          </p:nvSpPr>
          <p:spPr>
            <a:xfrm>
              <a:off x="-6036" y="0"/>
              <a:ext cx="1349509" cy="169712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pic>
          <p:nvPicPr>
            <p:cNvPr id="13" name="Graphique 12">
              <a:extLst>
                <a:ext uri="{FF2B5EF4-FFF2-40B4-BE49-F238E27FC236}">
                  <a16:creationId xmlns:a16="http://schemas.microsoft.com/office/drawing/2014/main" id="{A0FCADEB-DAA8-47B5-9300-5E2DC6A3B72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rcRect l="20331" r="20331" b="29725"/>
            <a:stretch/>
          </p:blipFill>
          <p:spPr>
            <a:xfrm>
              <a:off x="318066" y="0"/>
              <a:ext cx="710382" cy="140349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442106620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re seul" type="titleOnly">
  <p:cSld name="Titre seul">
    <p:spTree>
      <p:nvGrpSpPr>
        <p:cNvPr id="1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p8"/>
          <p:cNvSpPr txBox="1">
            <a:spLocks noGrp="1"/>
          </p:cNvSpPr>
          <p:nvPr>
            <p:ph type="title"/>
          </p:nvPr>
        </p:nvSpPr>
        <p:spPr>
          <a:xfrm>
            <a:off x="996696" y="341024"/>
            <a:ext cx="10357104" cy="7848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sp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7E7364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5" name="Google Shape;65;p8"/>
          <p:cNvSpPr txBox="1">
            <a:spLocks noGrp="1"/>
          </p:cNvSpPr>
          <p:nvPr>
            <p:ph type="dt" idx="10"/>
          </p:nvPr>
        </p:nvSpPr>
        <p:spPr>
          <a:xfrm>
            <a:off x="528234" y="6404271"/>
            <a:ext cx="870798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6" name="Google Shape;66;p8"/>
          <p:cNvSpPr txBox="1">
            <a:spLocks noGrp="1"/>
          </p:cNvSpPr>
          <p:nvPr>
            <p:ph type="ftr" idx="11"/>
          </p:nvPr>
        </p:nvSpPr>
        <p:spPr>
          <a:xfrm>
            <a:off x="1439689" y="6404271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8"/>
          <p:cNvSpPr txBox="1">
            <a:spLocks noGrp="1"/>
          </p:cNvSpPr>
          <p:nvPr>
            <p:ph type="sldNum" idx="12"/>
          </p:nvPr>
        </p:nvSpPr>
        <p:spPr>
          <a:xfrm>
            <a:off x="-30997" y="6404271"/>
            <a:ext cx="559231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‹N°›</a:t>
            </a:fld>
            <a:endParaRPr/>
          </a:p>
        </p:txBody>
      </p:sp>
      <p:pic>
        <p:nvPicPr>
          <p:cNvPr id="68" name="Google Shape;68;p8"/>
          <p:cNvPicPr preferRelativeResize="0"/>
          <p:nvPr/>
        </p:nvPicPr>
        <p:blipFill rotWithShape="1">
          <a:blip r:embed="rId2">
            <a:alphaModFix/>
          </a:blip>
          <a:srcRect l="20331" r="20331" b="29725"/>
          <a:stretch/>
        </p:blipFill>
        <p:spPr>
          <a:xfrm>
            <a:off x="318066" y="0"/>
            <a:ext cx="521475" cy="103027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468292156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17- Titre de section">
  <p:cSld name="17- Titre de section"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" name="Google Shape;70;p9" descr="Une image contenant intérieur, plancher, meubles, canapé&#10;&#10;Description générée automatiquement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136526"/>
            <a:ext cx="7972148" cy="6581775"/>
          </a:xfrm>
          <a:prstGeom prst="rect">
            <a:avLst/>
          </a:prstGeom>
          <a:noFill/>
          <a:ln>
            <a:noFill/>
          </a:ln>
        </p:spPr>
      </p:pic>
      <p:sp>
        <p:nvSpPr>
          <p:cNvPr id="71" name="Google Shape;71;p9"/>
          <p:cNvSpPr/>
          <p:nvPr/>
        </p:nvSpPr>
        <p:spPr>
          <a:xfrm>
            <a:off x="6424474" y="2615761"/>
            <a:ext cx="4495060" cy="3225880"/>
          </a:xfrm>
          <a:prstGeom prst="rect">
            <a:avLst/>
          </a:prstGeom>
          <a:noFill/>
          <a:ln w="12700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2" name="Google Shape;72;p9"/>
          <p:cNvSpPr/>
          <p:nvPr/>
        </p:nvSpPr>
        <p:spPr>
          <a:xfrm>
            <a:off x="6549008" y="2743200"/>
            <a:ext cx="4245992" cy="2964758"/>
          </a:xfrm>
          <a:prstGeom prst="rect">
            <a:avLst/>
          </a:prstGeom>
          <a:solidFill>
            <a:srgbClr val="ECE9E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3" name="Google Shape;73;p9"/>
          <p:cNvSpPr txBox="1">
            <a:spLocks noGrp="1"/>
          </p:cNvSpPr>
          <p:nvPr>
            <p:ph type="title"/>
          </p:nvPr>
        </p:nvSpPr>
        <p:spPr>
          <a:xfrm>
            <a:off x="6808444" y="4487557"/>
            <a:ext cx="3787284" cy="9233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sp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7E7364"/>
              </a:buClr>
              <a:buSzPts val="3000"/>
              <a:buFont typeface="Arial"/>
              <a:buNone/>
              <a:defRPr sz="3000" b="1" cap="none">
                <a:solidFill>
                  <a:srgbClr val="7E7364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4" name="Google Shape;74;p9"/>
          <p:cNvSpPr txBox="1">
            <a:spLocks noGrp="1"/>
          </p:cNvSpPr>
          <p:nvPr>
            <p:ph type="body" idx="1"/>
          </p:nvPr>
        </p:nvSpPr>
        <p:spPr>
          <a:xfrm>
            <a:off x="8709697" y="1342961"/>
            <a:ext cx="2215969" cy="22159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sp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3800"/>
              <a:buFont typeface="Arial"/>
              <a:buNone/>
              <a:defRPr sz="13800">
                <a:solidFill>
                  <a:schemeClr val="accent1"/>
                </a:solidFill>
              </a:defRPr>
            </a:lvl1pPr>
            <a:lvl2pPr marL="914400" lvl="1" indent="-228600" algn="l">
              <a:lnSpc>
                <a:spcPct val="100000"/>
              </a:lnSpc>
              <a:spcBef>
                <a:spcPts val="1500"/>
              </a:spcBef>
              <a:spcAft>
                <a:spcPts val="0"/>
              </a:spcAft>
              <a:buClr>
                <a:srgbClr val="3F3F3F"/>
              </a:buClr>
              <a:buSzPts val="1800"/>
              <a:buNone/>
              <a:defRPr/>
            </a:lvl2pPr>
            <a:lvl3pPr marL="1371600" lvl="2" indent="-34290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3F3F3F"/>
              </a:buClr>
              <a:buSzPts val="1800"/>
              <a:buChar char="­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5" name="Google Shape;75;p9"/>
          <p:cNvSpPr/>
          <p:nvPr/>
        </p:nvSpPr>
        <p:spPr>
          <a:xfrm>
            <a:off x="-6036" y="0"/>
            <a:ext cx="1349509" cy="1697126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76" name="Google Shape;76;p9"/>
          <p:cNvPicPr preferRelativeResize="0"/>
          <p:nvPr/>
        </p:nvPicPr>
        <p:blipFill rotWithShape="1">
          <a:blip r:embed="rId3">
            <a:alphaModFix/>
          </a:blip>
          <a:srcRect l="20331" r="20331" b="29725"/>
          <a:stretch/>
        </p:blipFill>
        <p:spPr>
          <a:xfrm>
            <a:off x="318066" y="0"/>
            <a:ext cx="710382" cy="140349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600289810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Sommaire">
  <p:cSld name="Sommaire">
    <p:spTree>
      <p:nvGrpSpPr>
        <p:cNvPr id="1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8" name="Google Shape;78;p10" descr="Une image contenant plancher, intérieur, plafond, sport&#10;&#10;Description générée automatiquement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6447935" y="0"/>
            <a:ext cx="5748464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79" name="Google Shape;79;p10"/>
          <p:cNvPicPr preferRelativeResize="0"/>
          <p:nvPr/>
        </p:nvPicPr>
        <p:blipFill rotWithShape="1">
          <a:blip r:embed="rId3">
            <a:alphaModFix/>
          </a:blip>
          <a:srcRect l="20331" r="20331" b="29725"/>
          <a:stretch/>
        </p:blipFill>
        <p:spPr>
          <a:xfrm>
            <a:off x="318066" y="0"/>
            <a:ext cx="710382" cy="1403498"/>
          </a:xfrm>
          <a:prstGeom prst="rect">
            <a:avLst/>
          </a:prstGeom>
          <a:noFill/>
          <a:ln>
            <a:noFill/>
          </a:ln>
        </p:spPr>
      </p:pic>
      <p:sp>
        <p:nvSpPr>
          <p:cNvPr id="80" name="Google Shape;80;p10"/>
          <p:cNvSpPr/>
          <p:nvPr/>
        </p:nvSpPr>
        <p:spPr>
          <a:xfrm>
            <a:off x="1647387" y="682885"/>
            <a:ext cx="7305774" cy="5336684"/>
          </a:xfrm>
          <a:prstGeom prst="rect">
            <a:avLst/>
          </a:prstGeom>
          <a:solidFill>
            <a:srgbClr val="ECE9E6">
              <a:alpha val="89803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1" name="Google Shape;81;p10"/>
          <p:cNvSpPr txBox="1"/>
          <p:nvPr/>
        </p:nvSpPr>
        <p:spPr>
          <a:xfrm rot="-5400000">
            <a:off x="6208399" y="3259659"/>
            <a:ext cx="4570482" cy="9233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5400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rPr>
              <a:t>SOMMAIRE</a:t>
            </a:r>
            <a:endParaRPr sz="2400">
              <a:solidFill>
                <a:schemeClr val="accen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2" name="Google Shape;82;p10"/>
          <p:cNvSpPr/>
          <p:nvPr/>
        </p:nvSpPr>
        <p:spPr>
          <a:xfrm>
            <a:off x="0" y="6721642"/>
            <a:ext cx="12192000" cy="136358"/>
          </a:xfrm>
          <a:prstGeom prst="rect">
            <a:avLst/>
          </a:prstGeom>
          <a:solidFill>
            <a:srgbClr val="ECE9E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3" name="Google Shape;83;p10"/>
          <p:cNvSpPr/>
          <p:nvPr/>
        </p:nvSpPr>
        <p:spPr>
          <a:xfrm>
            <a:off x="1503682" y="556180"/>
            <a:ext cx="7593184" cy="5590095"/>
          </a:xfrm>
          <a:prstGeom prst="rect">
            <a:avLst/>
          </a:prstGeom>
          <a:noFill/>
          <a:ln w="12700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4" name="Google Shape;84;p10"/>
          <p:cNvSpPr txBox="1">
            <a:spLocks noGrp="1"/>
          </p:cNvSpPr>
          <p:nvPr>
            <p:ph type="body" idx="1"/>
          </p:nvPr>
        </p:nvSpPr>
        <p:spPr>
          <a:xfrm>
            <a:off x="2039811" y="1124745"/>
            <a:ext cx="5686869" cy="44529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lvl="0" indent="-355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Arial"/>
              <a:buAutoNum type="arabicPeriod"/>
              <a:defRPr sz="2000">
                <a:solidFill>
                  <a:srgbClr val="7E7364"/>
                </a:solidFill>
              </a:defRPr>
            </a:lvl1pPr>
            <a:lvl2pPr marL="914400" lvl="1" indent="-228600" algn="l">
              <a:lnSpc>
                <a:spcPct val="100000"/>
              </a:lnSpc>
              <a:spcBef>
                <a:spcPts val="1500"/>
              </a:spcBef>
              <a:spcAft>
                <a:spcPts val="0"/>
              </a:spcAft>
              <a:buClr>
                <a:srgbClr val="3F3F3F"/>
              </a:buClr>
              <a:buSzPts val="1800"/>
              <a:buNone/>
              <a:defRPr/>
            </a:lvl2pPr>
            <a:lvl3pPr marL="1371600" lvl="2" indent="-34290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3F3F3F"/>
              </a:buClr>
              <a:buSzPts val="1800"/>
              <a:buChar char="­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381283053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12 - Titre de section vierge">
  <p:cSld name="12 - Titre de section vierge">
    <p:spTree>
      <p:nvGrpSpPr>
        <p:cNvPr id="1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p11"/>
          <p:cNvSpPr>
            <a:spLocks noGrp="1"/>
          </p:cNvSpPr>
          <p:nvPr>
            <p:ph type="pic" idx="2"/>
          </p:nvPr>
        </p:nvSpPr>
        <p:spPr>
          <a:xfrm>
            <a:off x="0" y="136800"/>
            <a:ext cx="7974000" cy="6584400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71616"/>
              </a:buClr>
              <a:buSzPts val="1800"/>
              <a:buFont typeface="Arial"/>
              <a:buNone/>
              <a:defRPr sz="1800" b="1" i="0" u="none" strike="noStrike" cap="none">
                <a:solidFill>
                  <a:srgbClr val="171616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1500"/>
              </a:spcBef>
              <a:spcAft>
                <a:spcPts val="0"/>
              </a:spcAft>
              <a:buClr>
                <a:srgbClr val="3F3F3F"/>
              </a:buClr>
              <a:buSzPts val="1500"/>
              <a:buFont typeface="Arial"/>
              <a:buNone/>
              <a:defRPr sz="1500" b="0" i="0" u="none" strike="noStrike" cap="non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3F3F3F"/>
              </a:buClr>
              <a:buSzPts val="1400"/>
              <a:buFont typeface="Arial"/>
              <a:buChar char="­"/>
              <a:defRPr sz="1400" b="0" i="0" u="none" strike="noStrike" cap="non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F7F7F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7" name="Google Shape;87;p11"/>
          <p:cNvSpPr txBox="1">
            <a:spLocks noGrp="1"/>
          </p:cNvSpPr>
          <p:nvPr>
            <p:ph type="title"/>
          </p:nvPr>
        </p:nvSpPr>
        <p:spPr>
          <a:xfrm>
            <a:off x="6808444" y="4487557"/>
            <a:ext cx="3787284" cy="9233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sp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7E7364"/>
              </a:buClr>
              <a:buSzPts val="3000"/>
              <a:buFont typeface="Arial"/>
              <a:buNone/>
              <a:defRPr sz="3000" b="1" cap="none">
                <a:solidFill>
                  <a:srgbClr val="7E7364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8" name="Google Shape;88;p11"/>
          <p:cNvSpPr txBox="1">
            <a:spLocks noGrp="1"/>
          </p:cNvSpPr>
          <p:nvPr>
            <p:ph type="body" idx="1"/>
          </p:nvPr>
        </p:nvSpPr>
        <p:spPr>
          <a:xfrm>
            <a:off x="8709697" y="1342961"/>
            <a:ext cx="2215969" cy="22159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sp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3800"/>
              <a:buFont typeface="Arial"/>
              <a:buNone/>
              <a:defRPr sz="13800">
                <a:solidFill>
                  <a:schemeClr val="accent1"/>
                </a:solidFill>
              </a:defRPr>
            </a:lvl1pPr>
            <a:lvl2pPr marL="914400" lvl="1" indent="-228600" algn="l">
              <a:lnSpc>
                <a:spcPct val="100000"/>
              </a:lnSpc>
              <a:spcBef>
                <a:spcPts val="1500"/>
              </a:spcBef>
              <a:spcAft>
                <a:spcPts val="0"/>
              </a:spcAft>
              <a:buClr>
                <a:srgbClr val="3F3F3F"/>
              </a:buClr>
              <a:buSzPts val="1800"/>
              <a:buNone/>
              <a:defRPr/>
            </a:lvl2pPr>
            <a:lvl3pPr marL="1371600" lvl="2" indent="-34290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3F3F3F"/>
              </a:buClr>
              <a:buSzPts val="1800"/>
              <a:buChar char="­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445366314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2 - Titre de section">
  <p:cSld name="2 - Titre de section"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0" name="Google Shape;90;p12" descr="Une image contenant table, en bois, bois, légume&#10;&#10;Description générée automatiquement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-6132" y="136526"/>
            <a:ext cx="7972147" cy="6581775"/>
          </a:xfrm>
          <a:prstGeom prst="rect">
            <a:avLst/>
          </a:prstGeom>
          <a:noFill/>
          <a:ln>
            <a:noFill/>
          </a:ln>
        </p:spPr>
      </p:pic>
      <p:sp>
        <p:nvSpPr>
          <p:cNvPr id="91" name="Google Shape;91;p12"/>
          <p:cNvSpPr/>
          <p:nvPr/>
        </p:nvSpPr>
        <p:spPr>
          <a:xfrm>
            <a:off x="6424474" y="2615761"/>
            <a:ext cx="4495060" cy="3225880"/>
          </a:xfrm>
          <a:prstGeom prst="rect">
            <a:avLst/>
          </a:prstGeom>
          <a:noFill/>
          <a:ln w="12700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2" name="Google Shape;92;p12"/>
          <p:cNvSpPr/>
          <p:nvPr/>
        </p:nvSpPr>
        <p:spPr>
          <a:xfrm>
            <a:off x="6549008" y="2743200"/>
            <a:ext cx="4245992" cy="2964758"/>
          </a:xfrm>
          <a:prstGeom prst="rect">
            <a:avLst/>
          </a:prstGeom>
          <a:solidFill>
            <a:srgbClr val="ECE9E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3" name="Google Shape;93;p12"/>
          <p:cNvSpPr txBox="1">
            <a:spLocks noGrp="1"/>
          </p:cNvSpPr>
          <p:nvPr>
            <p:ph type="title"/>
          </p:nvPr>
        </p:nvSpPr>
        <p:spPr>
          <a:xfrm>
            <a:off x="6808444" y="4487557"/>
            <a:ext cx="3787284" cy="9233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sp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7E7364"/>
              </a:buClr>
              <a:buSzPts val="3000"/>
              <a:buFont typeface="Arial"/>
              <a:buNone/>
              <a:defRPr sz="3000" b="1" cap="none">
                <a:solidFill>
                  <a:srgbClr val="7E7364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4" name="Google Shape;94;p12"/>
          <p:cNvSpPr txBox="1">
            <a:spLocks noGrp="1"/>
          </p:cNvSpPr>
          <p:nvPr>
            <p:ph type="body" idx="1"/>
          </p:nvPr>
        </p:nvSpPr>
        <p:spPr>
          <a:xfrm>
            <a:off x="8709697" y="1342961"/>
            <a:ext cx="2215969" cy="22159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sp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3800"/>
              <a:buFont typeface="Arial"/>
              <a:buNone/>
              <a:defRPr sz="13800">
                <a:solidFill>
                  <a:schemeClr val="accent1"/>
                </a:solidFill>
              </a:defRPr>
            </a:lvl1pPr>
            <a:lvl2pPr marL="914400" lvl="1" indent="-228600" algn="l">
              <a:lnSpc>
                <a:spcPct val="100000"/>
              </a:lnSpc>
              <a:spcBef>
                <a:spcPts val="1500"/>
              </a:spcBef>
              <a:spcAft>
                <a:spcPts val="0"/>
              </a:spcAft>
              <a:buClr>
                <a:srgbClr val="3F3F3F"/>
              </a:buClr>
              <a:buSzPts val="1800"/>
              <a:buNone/>
              <a:defRPr/>
            </a:lvl2pPr>
            <a:lvl3pPr marL="1371600" lvl="2" indent="-34290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3F3F3F"/>
              </a:buClr>
              <a:buSzPts val="1800"/>
              <a:buChar char="­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95" name="Google Shape;95;p12"/>
          <p:cNvSpPr/>
          <p:nvPr/>
        </p:nvSpPr>
        <p:spPr>
          <a:xfrm>
            <a:off x="-6036" y="0"/>
            <a:ext cx="1349509" cy="1697126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96" name="Google Shape;96;p12"/>
          <p:cNvPicPr preferRelativeResize="0"/>
          <p:nvPr/>
        </p:nvPicPr>
        <p:blipFill rotWithShape="1">
          <a:blip r:embed="rId3">
            <a:alphaModFix/>
          </a:blip>
          <a:srcRect l="20331" r="20331" b="29725"/>
          <a:stretch/>
        </p:blipFill>
        <p:spPr>
          <a:xfrm>
            <a:off x="318066" y="0"/>
            <a:ext cx="710382" cy="140349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761275954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3 - Titre de section">
  <p:cSld name="3 - Titre de section">
    <p:spTree>
      <p:nvGrpSpPr>
        <p:cNvPr id="1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8" name="Google Shape;98;p13" descr="Une image contenant texte, table, intérieur&#10;&#10;Description générée automatiquement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-6036" y="138112"/>
            <a:ext cx="7972148" cy="6581775"/>
          </a:xfrm>
          <a:prstGeom prst="rect">
            <a:avLst/>
          </a:prstGeom>
          <a:noFill/>
          <a:ln>
            <a:noFill/>
          </a:ln>
        </p:spPr>
      </p:pic>
      <p:sp>
        <p:nvSpPr>
          <p:cNvPr id="99" name="Google Shape;99;p13"/>
          <p:cNvSpPr/>
          <p:nvPr/>
        </p:nvSpPr>
        <p:spPr>
          <a:xfrm>
            <a:off x="6424474" y="2615761"/>
            <a:ext cx="4495060" cy="3225880"/>
          </a:xfrm>
          <a:prstGeom prst="rect">
            <a:avLst/>
          </a:prstGeom>
          <a:noFill/>
          <a:ln w="12700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0" name="Google Shape;100;p13"/>
          <p:cNvSpPr/>
          <p:nvPr/>
        </p:nvSpPr>
        <p:spPr>
          <a:xfrm>
            <a:off x="6549008" y="2743200"/>
            <a:ext cx="4245992" cy="2964758"/>
          </a:xfrm>
          <a:prstGeom prst="rect">
            <a:avLst/>
          </a:prstGeom>
          <a:solidFill>
            <a:srgbClr val="ECE9E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1" name="Google Shape;101;p13"/>
          <p:cNvSpPr txBox="1">
            <a:spLocks noGrp="1"/>
          </p:cNvSpPr>
          <p:nvPr>
            <p:ph type="title"/>
          </p:nvPr>
        </p:nvSpPr>
        <p:spPr>
          <a:xfrm>
            <a:off x="6808444" y="4487557"/>
            <a:ext cx="3787284" cy="9233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sp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7E7364"/>
              </a:buClr>
              <a:buSzPts val="3000"/>
              <a:buFont typeface="Arial"/>
              <a:buNone/>
              <a:defRPr sz="3000" b="1" cap="none">
                <a:solidFill>
                  <a:srgbClr val="7E7364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2" name="Google Shape;102;p13"/>
          <p:cNvSpPr txBox="1">
            <a:spLocks noGrp="1"/>
          </p:cNvSpPr>
          <p:nvPr>
            <p:ph type="body" idx="1"/>
          </p:nvPr>
        </p:nvSpPr>
        <p:spPr>
          <a:xfrm>
            <a:off x="8709697" y="1342961"/>
            <a:ext cx="2215969" cy="22159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sp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3800"/>
              <a:buFont typeface="Arial"/>
              <a:buNone/>
              <a:defRPr sz="13800">
                <a:solidFill>
                  <a:schemeClr val="accent1"/>
                </a:solidFill>
              </a:defRPr>
            </a:lvl1pPr>
            <a:lvl2pPr marL="914400" lvl="1" indent="-228600" algn="l">
              <a:lnSpc>
                <a:spcPct val="100000"/>
              </a:lnSpc>
              <a:spcBef>
                <a:spcPts val="1500"/>
              </a:spcBef>
              <a:spcAft>
                <a:spcPts val="0"/>
              </a:spcAft>
              <a:buClr>
                <a:srgbClr val="3F3F3F"/>
              </a:buClr>
              <a:buSzPts val="1800"/>
              <a:buNone/>
              <a:defRPr/>
            </a:lvl2pPr>
            <a:lvl3pPr marL="1371600" lvl="2" indent="-34290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3F3F3F"/>
              </a:buClr>
              <a:buSzPts val="1800"/>
              <a:buChar char="­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03" name="Google Shape;103;p13"/>
          <p:cNvSpPr/>
          <p:nvPr/>
        </p:nvSpPr>
        <p:spPr>
          <a:xfrm>
            <a:off x="-6036" y="0"/>
            <a:ext cx="1349509" cy="1697126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04" name="Google Shape;104;p13"/>
          <p:cNvPicPr preferRelativeResize="0"/>
          <p:nvPr/>
        </p:nvPicPr>
        <p:blipFill rotWithShape="1">
          <a:blip r:embed="rId3">
            <a:alphaModFix/>
          </a:blip>
          <a:srcRect l="20331" r="20331" b="29725"/>
          <a:stretch/>
        </p:blipFill>
        <p:spPr>
          <a:xfrm>
            <a:off x="318066" y="0"/>
            <a:ext cx="710382" cy="140349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055164633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4 - Titre de section">
  <p:cSld name="4 - Titre de section">
    <p:spTree>
      <p:nvGrpSpPr>
        <p:cNvPr id="1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6" name="Google Shape;106;p14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-12169" y="136526"/>
            <a:ext cx="7984317" cy="6581775"/>
          </a:xfrm>
          <a:prstGeom prst="rect">
            <a:avLst/>
          </a:prstGeom>
          <a:noFill/>
          <a:ln>
            <a:noFill/>
          </a:ln>
        </p:spPr>
      </p:pic>
      <p:sp>
        <p:nvSpPr>
          <p:cNvPr id="107" name="Google Shape;107;p14"/>
          <p:cNvSpPr/>
          <p:nvPr/>
        </p:nvSpPr>
        <p:spPr>
          <a:xfrm>
            <a:off x="6424474" y="2615761"/>
            <a:ext cx="4495060" cy="3225880"/>
          </a:xfrm>
          <a:prstGeom prst="rect">
            <a:avLst/>
          </a:prstGeom>
          <a:noFill/>
          <a:ln w="12700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8" name="Google Shape;108;p14"/>
          <p:cNvSpPr/>
          <p:nvPr/>
        </p:nvSpPr>
        <p:spPr>
          <a:xfrm>
            <a:off x="6549008" y="2743200"/>
            <a:ext cx="4245992" cy="2964758"/>
          </a:xfrm>
          <a:prstGeom prst="rect">
            <a:avLst/>
          </a:prstGeom>
          <a:solidFill>
            <a:srgbClr val="ECE9E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9" name="Google Shape;109;p14"/>
          <p:cNvSpPr txBox="1">
            <a:spLocks noGrp="1"/>
          </p:cNvSpPr>
          <p:nvPr>
            <p:ph type="title"/>
          </p:nvPr>
        </p:nvSpPr>
        <p:spPr>
          <a:xfrm>
            <a:off x="6808444" y="4487557"/>
            <a:ext cx="3787284" cy="9233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sp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7E7364"/>
              </a:buClr>
              <a:buSzPts val="3000"/>
              <a:buFont typeface="Arial"/>
              <a:buNone/>
              <a:defRPr sz="3000" b="1" cap="none">
                <a:solidFill>
                  <a:srgbClr val="7E7364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0" name="Google Shape;110;p14"/>
          <p:cNvSpPr txBox="1">
            <a:spLocks noGrp="1"/>
          </p:cNvSpPr>
          <p:nvPr>
            <p:ph type="body" idx="1"/>
          </p:nvPr>
        </p:nvSpPr>
        <p:spPr>
          <a:xfrm>
            <a:off x="8709697" y="1342961"/>
            <a:ext cx="2215969" cy="22159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sp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3800"/>
              <a:buFont typeface="Arial"/>
              <a:buNone/>
              <a:defRPr sz="13800">
                <a:solidFill>
                  <a:schemeClr val="accent1"/>
                </a:solidFill>
              </a:defRPr>
            </a:lvl1pPr>
            <a:lvl2pPr marL="914400" lvl="1" indent="-228600" algn="l">
              <a:lnSpc>
                <a:spcPct val="100000"/>
              </a:lnSpc>
              <a:spcBef>
                <a:spcPts val="1500"/>
              </a:spcBef>
              <a:spcAft>
                <a:spcPts val="0"/>
              </a:spcAft>
              <a:buClr>
                <a:srgbClr val="3F3F3F"/>
              </a:buClr>
              <a:buSzPts val="1800"/>
              <a:buNone/>
              <a:defRPr/>
            </a:lvl2pPr>
            <a:lvl3pPr marL="1371600" lvl="2" indent="-34290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3F3F3F"/>
              </a:buClr>
              <a:buSzPts val="1800"/>
              <a:buChar char="­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11" name="Google Shape;111;p14"/>
          <p:cNvSpPr/>
          <p:nvPr/>
        </p:nvSpPr>
        <p:spPr>
          <a:xfrm>
            <a:off x="-6036" y="0"/>
            <a:ext cx="1349509" cy="1697126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12" name="Google Shape;112;p14"/>
          <p:cNvPicPr preferRelativeResize="0"/>
          <p:nvPr/>
        </p:nvPicPr>
        <p:blipFill rotWithShape="1">
          <a:blip r:embed="rId3">
            <a:alphaModFix/>
          </a:blip>
          <a:srcRect l="20331" r="20331" b="29725"/>
          <a:stretch/>
        </p:blipFill>
        <p:spPr>
          <a:xfrm>
            <a:off x="318066" y="0"/>
            <a:ext cx="710382" cy="140349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458952037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5 - Titre de section">
  <p:cSld name="5 - Titre de section">
    <p:spTree>
      <p:nvGrpSpPr>
        <p:cNvPr id="1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4" name="Google Shape;114;p15" descr="Une image contenant intérieur, personne, alimentation&#10;&#10;Description générée automatiquement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138112"/>
            <a:ext cx="7972148" cy="6581775"/>
          </a:xfrm>
          <a:prstGeom prst="rect">
            <a:avLst/>
          </a:prstGeom>
          <a:noFill/>
          <a:ln>
            <a:noFill/>
          </a:ln>
        </p:spPr>
      </p:pic>
      <p:sp>
        <p:nvSpPr>
          <p:cNvPr id="115" name="Google Shape;115;p15"/>
          <p:cNvSpPr/>
          <p:nvPr/>
        </p:nvSpPr>
        <p:spPr>
          <a:xfrm>
            <a:off x="6424474" y="2615761"/>
            <a:ext cx="4495060" cy="3225880"/>
          </a:xfrm>
          <a:prstGeom prst="rect">
            <a:avLst/>
          </a:prstGeom>
          <a:noFill/>
          <a:ln w="12700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6" name="Google Shape;116;p15"/>
          <p:cNvSpPr/>
          <p:nvPr/>
        </p:nvSpPr>
        <p:spPr>
          <a:xfrm>
            <a:off x="6549008" y="2743200"/>
            <a:ext cx="4245992" cy="2964758"/>
          </a:xfrm>
          <a:prstGeom prst="rect">
            <a:avLst/>
          </a:prstGeom>
          <a:solidFill>
            <a:srgbClr val="ECE9E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7" name="Google Shape;117;p15"/>
          <p:cNvSpPr txBox="1">
            <a:spLocks noGrp="1"/>
          </p:cNvSpPr>
          <p:nvPr>
            <p:ph type="title"/>
          </p:nvPr>
        </p:nvSpPr>
        <p:spPr>
          <a:xfrm>
            <a:off x="6808444" y="4487557"/>
            <a:ext cx="3787284" cy="9233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sp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7E7364"/>
              </a:buClr>
              <a:buSzPts val="3000"/>
              <a:buFont typeface="Arial"/>
              <a:buNone/>
              <a:defRPr sz="3000" b="1" cap="none">
                <a:solidFill>
                  <a:srgbClr val="7E7364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8" name="Google Shape;118;p15"/>
          <p:cNvSpPr txBox="1">
            <a:spLocks noGrp="1"/>
          </p:cNvSpPr>
          <p:nvPr>
            <p:ph type="body" idx="1"/>
          </p:nvPr>
        </p:nvSpPr>
        <p:spPr>
          <a:xfrm>
            <a:off x="8709697" y="1342961"/>
            <a:ext cx="2215969" cy="22159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sp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3800"/>
              <a:buFont typeface="Arial"/>
              <a:buNone/>
              <a:defRPr sz="13800">
                <a:solidFill>
                  <a:schemeClr val="accent1"/>
                </a:solidFill>
              </a:defRPr>
            </a:lvl1pPr>
            <a:lvl2pPr marL="914400" lvl="1" indent="-228600" algn="l">
              <a:lnSpc>
                <a:spcPct val="100000"/>
              </a:lnSpc>
              <a:spcBef>
                <a:spcPts val="1500"/>
              </a:spcBef>
              <a:spcAft>
                <a:spcPts val="0"/>
              </a:spcAft>
              <a:buClr>
                <a:srgbClr val="3F3F3F"/>
              </a:buClr>
              <a:buSzPts val="1800"/>
              <a:buNone/>
              <a:defRPr/>
            </a:lvl2pPr>
            <a:lvl3pPr marL="1371600" lvl="2" indent="-34290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3F3F3F"/>
              </a:buClr>
              <a:buSzPts val="1800"/>
              <a:buChar char="­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19" name="Google Shape;119;p15"/>
          <p:cNvSpPr/>
          <p:nvPr/>
        </p:nvSpPr>
        <p:spPr>
          <a:xfrm>
            <a:off x="-6036" y="0"/>
            <a:ext cx="1349509" cy="1697126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20" name="Google Shape;120;p15"/>
          <p:cNvPicPr preferRelativeResize="0"/>
          <p:nvPr/>
        </p:nvPicPr>
        <p:blipFill rotWithShape="1">
          <a:blip r:embed="rId3">
            <a:alphaModFix/>
          </a:blip>
          <a:srcRect l="20331" r="20331" b="29725"/>
          <a:stretch/>
        </p:blipFill>
        <p:spPr>
          <a:xfrm>
            <a:off x="318066" y="0"/>
            <a:ext cx="710382" cy="140349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137613146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7 - Titre de section">
  <p:cSld name="7 - Titre de section">
    <p:spTree>
      <p:nvGrpSpPr>
        <p:cNvPr id="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" name="Google Shape;122;p16" descr="Une image contenant intérieur, appareil de cuisine, cuisinant&#10;&#10;Description générée automatiquement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-6036" y="138112"/>
            <a:ext cx="7972148" cy="6581775"/>
          </a:xfrm>
          <a:prstGeom prst="rect">
            <a:avLst/>
          </a:prstGeom>
          <a:noFill/>
          <a:ln>
            <a:noFill/>
          </a:ln>
        </p:spPr>
      </p:pic>
      <p:sp>
        <p:nvSpPr>
          <p:cNvPr id="123" name="Google Shape;123;p16"/>
          <p:cNvSpPr/>
          <p:nvPr/>
        </p:nvSpPr>
        <p:spPr>
          <a:xfrm>
            <a:off x="6424474" y="2615761"/>
            <a:ext cx="4495060" cy="3225880"/>
          </a:xfrm>
          <a:prstGeom prst="rect">
            <a:avLst/>
          </a:prstGeom>
          <a:noFill/>
          <a:ln w="12700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4" name="Google Shape;124;p16"/>
          <p:cNvSpPr/>
          <p:nvPr/>
        </p:nvSpPr>
        <p:spPr>
          <a:xfrm>
            <a:off x="6549008" y="2743200"/>
            <a:ext cx="4245992" cy="2964758"/>
          </a:xfrm>
          <a:prstGeom prst="rect">
            <a:avLst/>
          </a:prstGeom>
          <a:solidFill>
            <a:srgbClr val="ECE9E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5" name="Google Shape;125;p16"/>
          <p:cNvSpPr txBox="1">
            <a:spLocks noGrp="1"/>
          </p:cNvSpPr>
          <p:nvPr>
            <p:ph type="title"/>
          </p:nvPr>
        </p:nvSpPr>
        <p:spPr>
          <a:xfrm>
            <a:off x="6808444" y="4487557"/>
            <a:ext cx="3787284" cy="9233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sp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7E7364"/>
              </a:buClr>
              <a:buSzPts val="3000"/>
              <a:buFont typeface="Arial"/>
              <a:buNone/>
              <a:defRPr sz="3000" b="1" cap="none">
                <a:solidFill>
                  <a:srgbClr val="7E7364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6" name="Google Shape;126;p16"/>
          <p:cNvSpPr txBox="1">
            <a:spLocks noGrp="1"/>
          </p:cNvSpPr>
          <p:nvPr>
            <p:ph type="body" idx="1"/>
          </p:nvPr>
        </p:nvSpPr>
        <p:spPr>
          <a:xfrm>
            <a:off x="8709697" y="1342961"/>
            <a:ext cx="2215969" cy="22159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sp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3800"/>
              <a:buFont typeface="Arial"/>
              <a:buNone/>
              <a:defRPr sz="13800">
                <a:solidFill>
                  <a:schemeClr val="accent1"/>
                </a:solidFill>
              </a:defRPr>
            </a:lvl1pPr>
            <a:lvl2pPr marL="914400" lvl="1" indent="-228600" algn="l">
              <a:lnSpc>
                <a:spcPct val="100000"/>
              </a:lnSpc>
              <a:spcBef>
                <a:spcPts val="1500"/>
              </a:spcBef>
              <a:spcAft>
                <a:spcPts val="0"/>
              </a:spcAft>
              <a:buClr>
                <a:srgbClr val="3F3F3F"/>
              </a:buClr>
              <a:buSzPts val="1800"/>
              <a:buNone/>
              <a:defRPr/>
            </a:lvl2pPr>
            <a:lvl3pPr marL="1371600" lvl="2" indent="-34290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3F3F3F"/>
              </a:buClr>
              <a:buSzPts val="1800"/>
              <a:buChar char="­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27" name="Google Shape;127;p16"/>
          <p:cNvSpPr/>
          <p:nvPr/>
        </p:nvSpPr>
        <p:spPr>
          <a:xfrm>
            <a:off x="-6036" y="0"/>
            <a:ext cx="1349509" cy="1697126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28" name="Google Shape;128;p16"/>
          <p:cNvPicPr preferRelativeResize="0"/>
          <p:nvPr/>
        </p:nvPicPr>
        <p:blipFill rotWithShape="1">
          <a:blip r:embed="rId3">
            <a:alphaModFix/>
          </a:blip>
          <a:srcRect l="20331" r="20331" b="29725"/>
          <a:stretch/>
        </p:blipFill>
        <p:spPr>
          <a:xfrm>
            <a:off x="318066" y="0"/>
            <a:ext cx="710382" cy="140349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479963812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8 - Titre de section">
  <p:cSld name="8 - Titre de section">
    <p:spTree>
      <p:nvGrpSpPr>
        <p:cNvPr id="1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0" name="Google Shape;130;p17" descr="Une image contenant intérieur, personne, plancher, appareil&#10;&#10;Description générée automatiquement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136526"/>
            <a:ext cx="7972148" cy="6581775"/>
          </a:xfrm>
          <a:prstGeom prst="rect">
            <a:avLst/>
          </a:prstGeom>
          <a:noFill/>
          <a:ln>
            <a:noFill/>
          </a:ln>
        </p:spPr>
      </p:pic>
      <p:sp>
        <p:nvSpPr>
          <p:cNvPr id="131" name="Google Shape;131;p17"/>
          <p:cNvSpPr/>
          <p:nvPr/>
        </p:nvSpPr>
        <p:spPr>
          <a:xfrm>
            <a:off x="6424474" y="2615761"/>
            <a:ext cx="4495060" cy="3225880"/>
          </a:xfrm>
          <a:prstGeom prst="rect">
            <a:avLst/>
          </a:prstGeom>
          <a:noFill/>
          <a:ln w="12700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2" name="Google Shape;132;p17"/>
          <p:cNvSpPr/>
          <p:nvPr/>
        </p:nvSpPr>
        <p:spPr>
          <a:xfrm>
            <a:off x="6549008" y="2743200"/>
            <a:ext cx="4245992" cy="2964758"/>
          </a:xfrm>
          <a:prstGeom prst="rect">
            <a:avLst/>
          </a:prstGeom>
          <a:solidFill>
            <a:srgbClr val="ECE9E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3" name="Google Shape;133;p17"/>
          <p:cNvSpPr txBox="1">
            <a:spLocks noGrp="1"/>
          </p:cNvSpPr>
          <p:nvPr>
            <p:ph type="title"/>
          </p:nvPr>
        </p:nvSpPr>
        <p:spPr>
          <a:xfrm>
            <a:off x="6808444" y="4487557"/>
            <a:ext cx="3787284" cy="9233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sp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7E7364"/>
              </a:buClr>
              <a:buSzPts val="3000"/>
              <a:buFont typeface="Arial"/>
              <a:buNone/>
              <a:defRPr sz="3000" b="1" cap="none">
                <a:solidFill>
                  <a:srgbClr val="7E7364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4" name="Google Shape;134;p17"/>
          <p:cNvSpPr txBox="1">
            <a:spLocks noGrp="1"/>
          </p:cNvSpPr>
          <p:nvPr>
            <p:ph type="body" idx="1"/>
          </p:nvPr>
        </p:nvSpPr>
        <p:spPr>
          <a:xfrm>
            <a:off x="8709697" y="1342961"/>
            <a:ext cx="2215969" cy="22159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sp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3800"/>
              <a:buFont typeface="Arial"/>
              <a:buNone/>
              <a:defRPr sz="13800">
                <a:solidFill>
                  <a:schemeClr val="accent1"/>
                </a:solidFill>
              </a:defRPr>
            </a:lvl1pPr>
            <a:lvl2pPr marL="914400" lvl="1" indent="-228600" algn="l">
              <a:lnSpc>
                <a:spcPct val="100000"/>
              </a:lnSpc>
              <a:spcBef>
                <a:spcPts val="1500"/>
              </a:spcBef>
              <a:spcAft>
                <a:spcPts val="0"/>
              </a:spcAft>
              <a:buClr>
                <a:srgbClr val="3F3F3F"/>
              </a:buClr>
              <a:buSzPts val="1800"/>
              <a:buNone/>
              <a:defRPr/>
            </a:lvl2pPr>
            <a:lvl3pPr marL="1371600" lvl="2" indent="-34290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3F3F3F"/>
              </a:buClr>
              <a:buSzPts val="1800"/>
              <a:buChar char="­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35" name="Google Shape;135;p17"/>
          <p:cNvSpPr/>
          <p:nvPr/>
        </p:nvSpPr>
        <p:spPr>
          <a:xfrm>
            <a:off x="-6036" y="0"/>
            <a:ext cx="1349509" cy="1697126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36" name="Google Shape;136;p17"/>
          <p:cNvPicPr preferRelativeResize="0"/>
          <p:nvPr/>
        </p:nvPicPr>
        <p:blipFill rotWithShape="1">
          <a:blip r:embed="rId3">
            <a:alphaModFix/>
          </a:blip>
          <a:srcRect l="20331" r="20331" b="29725"/>
          <a:stretch/>
        </p:blipFill>
        <p:spPr>
          <a:xfrm>
            <a:off x="318066" y="0"/>
            <a:ext cx="710382" cy="140349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8350383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2 - 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 descr="Une image contenant table, en bois, bois, légume&#10;&#10;Description générée automatiquement">
            <a:extLst>
              <a:ext uri="{FF2B5EF4-FFF2-40B4-BE49-F238E27FC236}">
                <a16:creationId xmlns:a16="http://schemas.microsoft.com/office/drawing/2014/main" id="{6D4AC6A6-FA2C-3C4F-9FEF-F3D1E56C2E82}"/>
              </a:ext>
            </a:extLst>
          </p:cNvPr>
          <p:cNvPicPr>
            <a:picLocks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6132" y="136526"/>
            <a:ext cx="7972147" cy="6581775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23BCEBFA-8804-414F-9B62-6CC6280E8F77}"/>
              </a:ext>
            </a:extLst>
          </p:cNvPr>
          <p:cNvSpPr/>
          <p:nvPr/>
        </p:nvSpPr>
        <p:spPr>
          <a:xfrm>
            <a:off x="6424474" y="2615761"/>
            <a:ext cx="4495060" cy="322588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A00E5644-8AC6-F249-BF04-8B0A82F9E0F1}"/>
              </a:ext>
            </a:extLst>
          </p:cNvPr>
          <p:cNvSpPr/>
          <p:nvPr/>
        </p:nvSpPr>
        <p:spPr>
          <a:xfrm>
            <a:off x="6549008" y="2743200"/>
            <a:ext cx="4245992" cy="2964758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18046023-EC2F-854E-800E-EC925997DA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08444" y="4487557"/>
            <a:ext cx="3787284" cy="923330"/>
          </a:xfrm>
        </p:spPr>
        <p:txBody>
          <a:bodyPr anchor="b" anchorCtr="0"/>
          <a:lstStyle>
            <a:lvl1pPr>
              <a:defRPr sz="3000" b="1" cap="all" spc="0" baseline="0">
                <a:solidFill>
                  <a:schemeClr val="tx2">
                    <a:lumMod val="75000"/>
                  </a:schemeClr>
                </a:solidFill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16" name="Espace réservé du texte 15">
            <a:extLst>
              <a:ext uri="{FF2B5EF4-FFF2-40B4-BE49-F238E27FC236}">
                <a16:creationId xmlns:a16="http://schemas.microsoft.com/office/drawing/2014/main" id="{419E2342-816C-C046-A6B3-FEF9B37E750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709697" y="1342961"/>
            <a:ext cx="2215969" cy="2215991"/>
          </a:xfrm>
        </p:spPr>
        <p:txBody>
          <a:bodyPr wrap="square" anchor="b" anchorCtr="0">
            <a:spAutoFit/>
          </a:bodyPr>
          <a:lstStyle>
            <a:lvl1pPr>
              <a:defRPr sz="13800">
                <a:solidFill>
                  <a:schemeClr val="accent1"/>
                </a:solidFill>
              </a:defRPr>
            </a:lvl1pPr>
          </a:lstStyle>
          <a:p>
            <a:r>
              <a:rPr lang="fr-FR" dirty="0"/>
              <a:t>01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4278F803-FE19-4C01-A025-5958DC7FD333}"/>
              </a:ext>
            </a:extLst>
          </p:cNvPr>
          <p:cNvSpPr/>
          <p:nvPr/>
        </p:nvSpPr>
        <p:spPr>
          <a:xfrm>
            <a:off x="-6036" y="0"/>
            <a:ext cx="1349509" cy="16971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5" name="Graphique 14">
            <a:extLst>
              <a:ext uri="{FF2B5EF4-FFF2-40B4-BE49-F238E27FC236}">
                <a16:creationId xmlns:a16="http://schemas.microsoft.com/office/drawing/2014/main" id="{8811B69C-0C20-44C5-A80A-5E2B6396EED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l="20331" r="20331" b="29725"/>
          <a:stretch/>
        </p:blipFill>
        <p:spPr>
          <a:xfrm>
            <a:off x="318066" y="0"/>
            <a:ext cx="710382" cy="14034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5740948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9 - Titre de section">
  <p:cSld name="9 - Titre de section">
    <p:spTree>
      <p:nvGrpSpPr>
        <p:cNvPr id="1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8" name="Google Shape;138;p18" descr="Une image contenant intérieur, plancher, meubles&#10;&#10;Description générée automatiquement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136526"/>
            <a:ext cx="7972149" cy="6581775"/>
          </a:xfrm>
          <a:prstGeom prst="rect">
            <a:avLst/>
          </a:prstGeom>
          <a:noFill/>
          <a:ln>
            <a:noFill/>
          </a:ln>
        </p:spPr>
      </p:pic>
      <p:sp>
        <p:nvSpPr>
          <p:cNvPr id="139" name="Google Shape;139;p18"/>
          <p:cNvSpPr/>
          <p:nvPr/>
        </p:nvSpPr>
        <p:spPr>
          <a:xfrm>
            <a:off x="6424474" y="2615761"/>
            <a:ext cx="4495060" cy="3225880"/>
          </a:xfrm>
          <a:prstGeom prst="rect">
            <a:avLst/>
          </a:prstGeom>
          <a:noFill/>
          <a:ln w="12700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0" name="Google Shape;140;p18"/>
          <p:cNvSpPr/>
          <p:nvPr/>
        </p:nvSpPr>
        <p:spPr>
          <a:xfrm>
            <a:off x="6549008" y="2743200"/>
            <a:ext cx="4245992" cy="2964758"/>
          </a:xfrm>
          <a:prstGeom prst="rect">
            <a:avLst/>
          </a:prstGeom>
          <a:solidFill>
            <a:srgbClr val="ECE9E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1" name="Google Shape;141;p18"/>
          <p:cNvSpPr txBox="1">
            <a:spLocks noGrp="1"/>
          </p:cNvSpPr>
          <p:nvPr>
            <p:ph type="title"/>
          </p:nvPr>
        </p:nvSpPr>
        <p:spPr>
          <a:xfrm>
            <a:off x="6808444" y="4487557"/>
            <a:ext cx="3787284" cy="9233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sp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7E7364"/>
              </a:buClr>
              <a:buSzPts val="3000"/>
              <a:buFont typeface="Arial"/>
              <a:buNone/>
              <a:defRPr sz="3000" b="1" cap="none">
                <a:solidFill>
                  <a:srgbClr val="7E7364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2" name="Google Shape;142;p18"/>
          <p:cNvSpPr txBox="1">
            <a:spLocks noGrp="1"/>
          </p:cNvSpPr>
          <p:nvPr>
            <p:ph type="body" idx="1"/>
          </p:nvPr>
        </p:nvSpPr>
        <p:spPr>
          <a:xfrm>
            <a:off x="8709697" y="1342961"/>
            <a:ext cx="2215969" cy="22159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sp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3800"/>
              <a:buFont typeface="Arial"/>
              <a:buNone/>
              <a:defRPr sz="13800">
                <a:solidFill>
                  <a:schemeClr val="accent1"/>
                </a:solidFill>
              </a:defRPr>
            </a:lvl1pPr>
            <a:lvl2pPr marL="914400" lvl="1" indent="-228600" algn="l">
              <a:lnSpc>
                <a:spcPct val="100000"/>
              </a:lnSpc>
              <a:spcBef>
                <a:spcPts val="1500"/>
              </a:spcBef>
              <a:spcAft>
                <a:spcPts val="0"/>
              </a:spcAft>
              <a:buClr>
                <a:srgbClr val="3F3F3F"/>
              </a:buClr>
              <a:buSzPts val="1800"/>
              <a:buNone/>
              <a:defRPr/>
            </a:lvl2pPr>
            <a:lvl3pPr marL="1371600" lvl="2" indent="-34290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3F3F3F"/>
              </a:buClr>
              <a:buSzPts val="1800"/>
              <a:buChar char="­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43" name="Google Shape;143;p18"/>
          <p:cNvSpPr/>
          <p:nvPr/>
        </p:nvSpPr>
        <p:spPr>
          <a:xfrm>
            <a:off x="-6036" y="0"/>
            <a:ext cx="1349509" cy="1697126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44" name="Google Shape;144;p18"/>
          <p:cNvPicPr preferRelativeResize="0"/>
          <p:nvPr/>
        </p:nvPicPr>
        <p:blipFill rotWithShape="1">
          <a:blip r:embed="rId3">
            <a:alphaModFix/>
          </a:blip>
          <a:srcRect l="20331" r="20331" b="29725"/>
          <a:stretch/>
        </p:blipFill>
        <p:spPr>
          <a:xfrm>
            <a:off x="318066" y="0"/>
            <a:ext cx="710382" cy="140349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67439775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10 - Titre de section">
  <p:cSld name="10 - Titre de section">
    <p:spTree>
      <p:nvGrpSpPr>
        <p:cNvPr id="1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6" name="Google Shape;146;p19" descr="Une image contenant mur, intérieur, appareil de cuisine&#10;&#10;Description générée automatiquement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136526"/>
            <a:ext cx="7972148" cy="6581775"/>
          </a:xfrm>
          <a:prstGeom prst="rect">
            <a:avLst/>
          </a:prstGeom>
          <a:noFill/>
          <a:ln>
            <a:noFill/>
          </a:ln>
        </p:spPr>
      </p:pic>
      <p:sp>
        <p:nvSpPr>
          <p:cNvPr id="147" name="Google Shape;147;p19"/>
          <p:cNvSpPr/>
          <p:nvPr/>
        </p:nvSpPr>
        <p:spPr>
          <a:xfrm>
            <a:off x="6424474" y="2615761"/>
            <a:ext cx="4495060" cy="3225880"/>
          </a:xfrm>
          <a:prstGeom prst="rect">
            <a:avLst/>
          </a:prstGeom>
          <a:noFill/>
          <a:ln w="12700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8" name="Google Shape;148;p19"/>
          <p:cNvSpPr/>
          <p:nvPr/>
        </p:nvSpPr>
        <p:spPr>
          <a:xfrm>
            <a:off x="6549008" y="2743200"/>
            <a:ext cx="4245992" cy="2964758"/>
          </a:xfrm>
          <a:prstGeom prst="rect">
            <a:avLst/>
          </a:prstGeom>
          <a:solidFill>
            <a:srgbClr val="ECE9E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9" name="Google Shape;149;p19"/>
          <p:cNvSpPr txBox="1">
            <a:spLocks noGrp="1"/>
          </p:cNvSpPr>
          <p:nvPr>
            <p:ph type="title"/>
          </p:nvPr>
        </p:nvSpPr>
        <p:spPr>
          <a:xfrm>
            <a:off x="6808444" y="4487557"/>
            <a:ext cx="3787284" cy="9233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sp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7E7364"/>
              </a:buClr>
              <a:buSzPts val="3000"/>
              <a:buFont typeface="Arial"/>
              <a:buNone/>
              <a:defRPr sz="3000" b="1" cap="none">
                <a:solidFill>
                  <a:srgbClr val="7E7364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0" name="Google Shape;150;p19"/>
          <p:cNvSpPr txBox="1">
            <a:spLocks noGrp="1"/>
          </p:cNvSpPr>
          <p:nvPr>
            <p:ph type="body" idx="1"/>
          </p:nvPr>
        </p:nvSpPr>
        <p:spPr>
          <a:xfrm>
            <a:off x="8709697" y="1342961"/>
            <a:ext cx="2215969" cy="22159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sp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3800"/>
              <a:buFont typeface="Arial"/>
              <a:buNone/>
              <a:defRPr sz="13800">
                <a:solidFill>
                  <a:schemeClr val="accent1"/>
                </a:solidFill>
              </a:defRPr>
            </a:lvl1pPr>
            <a:lvl2pPr marL="914400" lvl="1" indent="-228600" algn="l">
              <a:lnSpc>
                <a:spcPct val="100000"/>
              </a:lnSpc>
              <a:spcBef>
                <a:spcPts val="1500"/>
              </a:spcBef>
              <a:spcAft>
                <a:spcPts val="0"/>
              </a:spcAft>
              <a:buClr>
                <a:srgbClr val="3F3F3F"/>
              </a:buClr>
              <a:buSzPts val="1800"/>
              <a:buNone/>
              <a:defRPr/>
            </a:lvl2pPr>
            <a:lvl3pPr marL="1371600" lvl="2" indent="-34290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3F3F3F"/>
              </a:buClr>
              <a:buSzPts val="1800"/>
              <a:buChar char="­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51" name="Google Shape;151;p19"/>
          <p:cNvSpPr/>
          <p:nvPr/>
        </p:nvSpPr>
        <p:spPr>
          <a:xfrm>
            <a:off x="-6036" y="0"/>
            <a:ext cx="1349509" cy="1697126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52" name="Google Shape;152;p19"/>
          <p:cNvPicPr preferRelativeResize="0"/>
          <p:nvPr/>
        </p:nvPicPr>
        <p:blipFill rotWithShape="1">
          <a:blip r:embed="rId3">
            <a:alphaModFix/>
          </a:blip>
          <a:srcRect l="20331" r="20331" b="29725"/>
          <a:stretch/>
        </p:blipFill>
        <p:spPr>
          <a:xfrm>
            <a:off x="318066" y="0"/>
            <a:ext cx="710382" cy="140349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33298043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11 - Titre de section">
  <p:cSld name="11 - Titre de section">
    <p:spTree>
      <p:nvGrpSpPr>
        <p:cNvPr id="1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4" name="Google Shape;154;p20" descr="Une image contenant table, intérieur, mur, en bois&#10;&#10;Description générée automatiquement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136526"/>
            <a:ext cx="7972149" cy="6581775"/>
          </a:xfrm>
          <a:prstGeom prst="rect">
            <a:avLst/>
          </a:prstGeom>
          <a:noFill/>
          <a:ln>
            <a:noFill/>
          </a:ln>
        </p:spPr>
      </p:pic>
      <p:sp>
        <p:nvSpPr>
          <p:cNvPr id="155" name="Google Shape;155;p20"/>
          <p:cNvSpPr/>
          <p:nvPr/>
        </p:nvSpPr>
        <p:spPr>
          <a:xfrm>
            <a:off x="6424474" y="2615761"/>
            <a:ext cx="4495060" cy="3225880"/>
          </a:xfrm>
          <a:prstGeom prst="rect">
            <a:avLst/>
          </a:prstGeom>
          <a:noFill/>
          <a:ln w="12700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6" name="Google Shape;156;p20"/>
          <p:cNvSpPr/>
          <p:nvPr/>
        </p:nvSpPr>
        <p:spPr>
          <a:xfrm>
            <a:off x="6549008" y="2743200"/>
            <a:ext cx="4245992" cy="2964758"/>
          </a:xfrm>
          <a:prstGeom prst="rect">
            <a:avLst/>
          </a:prstGeom>
          <a:solidFill>
            <a:srgbClr val="ECE9E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7" name="Google Shape;157;p20"/>
          <p:cNvSpPr txBox="1">
            <a:spLocks noGrp="1"/>
          </p:cNvSpPr>
          <p:nvPr>
            <p:ph type="title"/>
          </p:nvPr>
        </p:nvSpPr>
        <p:spPr>
          <a:xfrm>
            <a:off x="6808444" y="4487557"/>
            <a:ext cx="3787284" cy="9233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sp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7E7364"/>
              </a:buClr>
              <a:buSzPts val="3000"/>
              <a:buFont typeface="Arial"/>
              <a:buNone/>
              <a:defRPr sz="3000" b="1" cap="none">
                <a:solidFill>
                  <a:srgbClr val="7E7364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8" name="Google Shape;158;p20"/>
          <p:cNvSpPr txBox="1">
            <a:spLocks noGrp="1"/>
          </p:cNvSpPr>
          <p:nvPr>
            <p:ph type="body" idx="1"/>
          </p:nvPr>
        </p:nvSpPr>
        <p:spPr>
          <a:xfrm>
            <a:off x="8709697" y="1342961"/>
            <a:ext cx="2215969" cy="22159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sp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3800"/>
              <a:buFont typeface="Arial"/>
              <a:buNone/>
              <a:defRPr sz="13800">
                <a:solidFill>
                  <a:schemeClr val="accent1"/>
                </a:solidFill>
              </a:defRPr>
            </a:lvl1pPr>
            <a:lvl2pPr marL="914400" lvl="1" indent="-228600" algn="l">
              <a:lnSpc>
                <a:spcPct val="100000"/>
              </a:lnSpc>
              <a:spcBef>
                <a:spcPts val="1500"/>
              </a:spcBef>
              <a:spcAft>
                <a:spcPts val="0"/>
              </a:spcAft>
              <a:buClr>
                <a:srgbClr val="3F3F3F"/>
              </a:buClr>
              <a:buSzPts val="1800"/>
              <a:buNone/>
              <a:defRPr/>
            </a:lvl2pPr>
            <a:lvl3pPr marL="1371600" lvl="2" indent="-34290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3F3F3F"/>
              </a:buClr>
              <a:buSzPts val="1800"/>
              <a:buChar char="­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59" name="Google Shape;159;p20"/>
          <p:cNvSpPr/>
          <p:nvPr/>
        </p:nvSpPr>
        <p:spPr>
          <a:xfrm>
            <a:off x="-6036" y="0"/>
            <a:ext cx="1349509" cy="1697126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60" name="Google Shape;160;p20"/>
          <p:cNvPicPr preferRelativeResize="0"/>
          <p:nvPr/>
        </p:nvPicPr>
        <p:blipFill rotWithShape="1">
          <a:blip r:embed="rId3">
            <a:alphaModFix/>
          </a:blip>
          <a:srcRect l="20331" r="20331" b="29725"/>
          <a:stretch/>
        </p:blipFill>
        <p:spPr>
          <a:xfrm>
            <a:off x="318066" y="0"/>
            <a:ext cx="710382" cy="140349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586962812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12 - Titre de section">
  <p:cSld name="12 - Titre de section">
    <p:spTree>
      <p:nvGrpSpPr>
        <p:cNvPr id="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2" name="Google Shape;162;p21" descr="Une image contenant plancher, café, intérieur, plante&#10;&#10;Description générée automatiquement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136526"/>
            <a:ext cx="7972149" cy="6581775"/>
          </a:xfrm>
          <a:prstGeom prst="rect">
            <a:avLst/>
          </a:prstGeom>
          <a:noFill/>
          <a:ln>
            <a:noFill/>
          </a:ln>
        </p:spPr>
      </p:pic>
      <p:sp>
        <p:nvSpPr>
          <p:cNvPr id="163" name="Google Shape;163;p21"/>
          <p:cNvSpPr/>
          <p:nvPr/>
        </p:nvSpPr>
        <p:spPr>
          <a:xfrm>
            <a:off x="6424474" y="2615761"/>
            <a:ext cx="4495060" cy="3225880"/>
          </a:xfrm>
          <a:prstGeom prst="rect">
            <a:avLst/>
          </a:prstGeom>
          <a:noFill/>
          <a:ln w="12700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4" name="Google Shape;164;p21"/>
          <p:cNvSpPr/>
          <p:nvPr/>
        </p:nvSpPr>
        <p:spPr>
          <a:xfrm>
            <a:off x="6549008" y="2743200"/>
            <a:ext cx="4245992" cy="2964758"/>
          </a:xfrm>
          <a:prstGeom prst="rect">
            <a:avLst/>
          </a:prstGeom>
          <a:solidFill>
            <a:srgbClr val="ECE9E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5" name="Google Shape;165;p21"/>
          <p:cNvSpPr txBox="1">
            <a:spLocks noGrp="1"/>
          </p:cNvSpPr>
          <p:nvPr>
            <p:ph type="title"/>
          </p:nvPr>
        </p:nvSpPr>
        <p:spPr>
          <a:xfrm>
            <a:off x="6808444" y="4487557"/>
            <a:ext cx="3787284" cy="9233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sp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7E7364"/>
              </a:buClr>
              <a:buSzPts val="3000"/>
              <a:buFont typeface="Arial"/>
              <a:buNone/>
              <a:defRPr sz="3000" b="1" cap="none">
                <a:solidFill>
                  <a:srgbClr val="7E7364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6" name="Google Shape;166;p21"/>
          <p:cNvSpPr txBox="1">
            <a:spLocks noGrp="1"/>
          </p:cNvSpPr>
          <p:nvPr>
            <p:ph type="body" idx="1"/>
          </p:nvPr>
        </p:nvSpPr>
        <p:spPr>
          <a:xfrm>
            <a:off x="8709697" y="1342961"/>
            <a:ext cx="2215969" cy="22159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sp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3800"/>
              <a:buFont typeface="Arial"/>
              <a:buNone/>
              <a:defRPr sz="13800">
                <a:solidFill>
                  <a:schemeClr val="accent1"/>
                </a:solidFill>
              </a:defRPr>
            </a:lvl1pPr>
            <a:lvl2pPr marL="914400" lvl="1" indent="-228600" algn="l">
              <a:lnSpc>
                <a:spcPct val="100000"/>
              </a:lnSpc>
              <a:spcBef>
                <a:spcPts val="1500"/>
              </a:spcBef>
              <a:spcAft>
                <a:spcPts val="0"/>
              </a:spcAft>
              <a:buClr>
                <a:srgbClr val="3F3F3F"/>
              </a:buClr>
              <a:buSzPts val="1800"/>
              <a:buNone/>
              <a:defRPr/>
            </a:lvl2pPr>
            <a:lvl3pPr marL="1371600" lvl="2" indent="-34290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3F3F3F"/>
              </a:buClr>
              <a:buSzPts val="1800"/>
              <a:buChar char="­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67" name="Google Shape;167;p21"/>
          <p:cNvSpPr/>
          <p:nvPr/>
        </p:nvSpPr>
        <p:spPr>
          <a:xfrm>
            <a:off x="-6036" y="0"/>
            <a:ext cx="1349509" cy="1697126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68" name="Google Shape;168;p21"/>
          <p:cNvPicPr preferRelativeResize="0"/>
          <p:nvPr/>
        </p:nvPicPr>
        <p:blipFill rotWithShape="1">
          <a:blip r:embed="rId3">
            <a:alphaModFix/>
          </a:blip>
          <a:srcRect l="20331" r="20331" b="29725"/>
          <a:stretch/>
        </p:blipFill>
        <p:spPr>
          <a:xfrm>
            <a:off x="318066" y="0"/>
            <a:ext cx="710382" cy="140349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488189416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13 - Titre de section">
  <p:cSld name="13 - Titre de section">
    <p:spTree>
      <p:nvGrpSpPr>
        <p:cNvPr id="1" name="Shape 1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0" name="Google Shape;170;p22" descr="Une image contenant texte, intérieur, plusieurs&#10;&#10;Description générée automatiquement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136526"/>
            <a:ext cx="7972149" cy="6581775"/>
          </a:xfrm>
          <a:prstGeom prst="rect">
            <a:avLst/>
          </a:prstGeom>
          <a:noFill/>
          <a:ln>
            <a:noFill/>
          </a:ln>
        </p:spPr>
      </p:pic>
      <p:sp>
        <p:nvSpPr>
          <p:cNvPr id="171" name="Google Shape;171;p22"/>
          <p:cNvSpPr/>
          <p:nvPr/>
        </p:nvSpPr>
        <p:spPr>
          <a:xfrm>
            <a:off x="6424474" y="2615761"/>
            <a:ext cx="4495060" cy="3225880"/>
          </a:xfrm>
          <a:prstGeom prst="rect">
            <a:avLst/>
          </a:prstGeom>
          <a:noFill/>
          <a:ln w="12700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2" name="Google Shape;172;p22"/>
          <p:cNvSpPr/>
          <p:nvPr/>
        </p:nvSpPr>
        <p:spPr>
          <a:xfrm>
            <a:off x="6549008" y="2743200"/>
            <a:ext cx="4245992" cy="2964758"/>
          </a:xfrm>
          <a:prstGeom prst="rect">
            <a:avLst/>
          </a:prstGeom>
          <a:solidFill>
            <a:srgbClr val="ECE9E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3" name="Google Shape;173;p22"/>
          <p:cNvSpPr txBox="1">
            <a:spLocks noGrp="1"/>
          </p:cNvSpPr>
          <p:nvPr>
            <p:ph type="title"/>
          </p:nvPr>
        </p:nvSpPr>
        <p:spPr>
          <a:xfrm>
            <a:off x="6808444" y="4487557"/>
            <a:ext cx="3787284" cy="9233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sp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7E7364"/>
              </a:buClr>
              <a:buSzPts val="3000"/>
              <a:buFont typeface="Arial"/>
              <a:buNone/>
              <a:defRPr sz="3000" b="1" cap="none">
                <a:solidFill>
                  <a:srgbClr val="7E7364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4" name="Google Shape;174;p22"/>
          <p:cNvSpPr txBox="1">
            <a:spLocks noGrp="1"/>
          </p:cNvSpPr>
          <p:nvPr>
            <p:ph type="body" idx="1"/>
          </p:nvPr>
        </p:nvSpPr>
        <p:spPr>
          <a:xfrm>
            <a:off x="8709697" y="1342961"/>
            <a:ext cx="2215969" cy="22159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sp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3800"/>
              <a:buFont typeface="Arial"/>
              <a:buNone/>
              <a:defRPr sz="13800">
                <a:solidFill>
                  <a:schemeClr val="accent1"/>
                </a:solidFill>
              </a:defRPr>
            </a:lvl1pPr>
            <a:lvl2pPr marL="914400" lvl="1" indent="-228600" algn="l">
              <a:lnSpc>
                <a:spcPct val="100000"/>
              </a:lnSpc>
              <a:spcBef>
                <a:spcPts val="1500"/>
              </a:spcBef>
              <a:spcAft>
                <a:spcPts val="0"/>
              </a:spcAft>
              <a:buClr>
                <a:srgbClr val="3F3F3F"/>
              </a:buClr>
              <a:buSzPts val="1800"/>
              <a:buNone/>
              <a:defRPr/>
            </a:lvl2pPr>
            <a:lvl3pPr marL="1371600" lvl="2" indent="-34290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3F3F3F"/>
              </a:buClr>
              <a:buSzPts val="1800"/>
              <a:buChar char="­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75" name="Google Shape;175;p22"/>
          <p:cNvSpPr/>
          <p:nvPr/>
        </p:nvSpPr>
        <p:spPr>
          <a:xfrm>
            <a:off x="-6036" y="0"/>
            <a:ext cx="1349509" cy="1697126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76" name="Google Shape;176;p22"/>
          <p:cNvPicPr preferRelativeResize="0"/>
          <p:nvPr/>
        </p:nvPicPr>
        <p:blipFill rotWithShape="1">
          <a:blip r:embed="rId3">
            <a:alphaModFix/>
          </a:blip>
          <a:srcRect l="20331" r="20331" b="29725"/>
          <a:stretch/>
        </p:blipFill>
        <p:spPr>
          <a:xfrm>
            <a:off x="318066" y="0"/>
            <a:ext cx="710382" cy="140349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625418233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14 - Titre de section">
  <p:cSld name="14 - Titre de section">
    <p:spTree>
      <p:nvGrpSpPr>
        <p:cNvPr id="1" name="Shape 1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8" name="Google Shape;178;p23" descr="Une image contenant table, en bois, plusieurs, légume&#10;&#10;Description générée automatiquement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138112"/>
            <a:ext cx="7972149" cy="6581775"/>
          </a:xfrm>
          <a:prstGeom prst="rect">
            <a:avLst/>
          </a:prstGeom>
          <a:noFill/>
          <a:ln>
            <a:noFill/>
          </a:ln>
        </p:spPr>
      </p:pic>
      <p:sp>
        <p:nvSpPr>
          <p:cNvPr id="179" name="Google Shape;179;p23"/>
          <p:cNvSpPr/>
          <p:nvPr/>
        </p:nvSpPr>
        <p:spPr>
          <a:xfrm>
            <a:off x="6424474" y="2615761"/>
            <a:ext cx="4495060" cy="3225880"/>
          </a:xfrm>
          <a:prstGeom prst="rect">
            <a:avLst/>
          </a:prstGeom>
          <a:noFill/>
          <a:ln w="12700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0" name="Google Shape;180;p23"/>
          <p:cNvSpPr/>
          <p:nvPr/>
        </p:nvSpPr>
        <p:spPr>
          <a:xfrm>
            <a:off x="6549008" y="2743200"/>
            <a:ext cx="4245992" cy="2964758"/>
          </a:xfrm>
          <a:prstGeom prst="rect">
            <a:avLst/>
          </a:prstGeom>
          <a:solidFill>
            <a:srgbClr val="ECE9E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1" name="Google Shape;181;p23"/>
          <p:cNvSpPr txBox="1">
            <a:spLocks noGrp="1"/>
          </p:cNvSpPr>
          <p:nvPr>
            <p:ph type="title"/>
          </p:nvPr>
        </p:nvSpPr>
        <p:spPr>
          <a:xfrm>
            <a:off x="6808444" y="4487557"/>
            <a:ext cx="3787284" cy="9233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sp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7E7364"/>
              </a:buClr>
              <a:buSzPts val="3000"/>
              <a:buFont typeface="Arial"/>
              <a:buNone/>
              <a:defRPr sz="3000" b="1" cap="none">
                <a:solidFill>
                  <a:srgbClr val="7E7364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82" name="Google Shape;182;p23"/>
          <p:cNvSpPr txBox="1">
            <a:spLocks noGrp="1"/>
          </p:cNvSpPr>
          <p:nvPr>
            <p:ph type="body" idx="1"/>
          </p:nvPr>
        </p:nvSpPr>
        <p:spPr>
          <a:xfrm>
            <a:off x="8709697" y="1342961"/>
            <a:ext cx="2215969" cy="22159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sp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3800"/>
              <a:buFont typeface="Arial"/>
              <a:buNone/>
              <a:defRPr sz="13800">
                <a:solidFill>
                  <a:schemeClr val="accent1"/>
                </a:solidFill>
              </a:defRPr>
            </a:lvl1pPr>
            <a:lvl2pPr marL="914400" lvl="1" indent="-228600" algn="l">
              <a:lnSpc>
                <a:spcPct val="100000"/>
              </a:lnSpc>
              <a:spcBef>
                <a:spcPts val="1500"/>
              </a:spcBef>
              <a:spcAft>
                <a:spcPts val="0"/>
              </a:spcAft>
              <a:buClr>
                <a:srgbClr val="3F3F3F"/>
              </a:buClr>
              <a:buSzPts val="1800"/>
              <a:buNone/>
              <a:defRPr/>
            </a:lvl2pPr>
            <a:lvl3pPr marL="1371600" lvl="2" indent="-34290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3F3F3F"/>
              </a:buClr>
              <a:buSzPts val="1800"/>
              <a:buChar char="­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83" name="Google Shape;183;p23"/>
          <p:cNvSpPr/>
          <p:nvPr/>
        </p:nvSpPr>
        <p:spPr>
          <a:xfrm>
            <a:off x="-6036" y="0"/>
            <a:ext cx="1349509" cy="1697126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84" name="Google Shape;184;p23"/>
          <p:cNvPicPr preferRelativeResize="0"/>
          <p:nvPr/>
        </p:nvPicPr>
        <p:blipFill rotWithShape="1">
          <a:blip r:embed="rId3">
            <a:alphaModFix/>
          </a:blip>
          <a:srcRect l="20331" r="20331" b="29725"/>
          <a:stretch/>
        </p:blipFill>
        <p:spPr>
          <a:xfrm>
            <a:off x="318066" y="0"/>
            <a:ext cx="710382" cy="140349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003461396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15 - Titre de section">
  <p:cSld name="15 - Titre de section">
    <p:spTree>
      <p:nvGrpSpPr>
        <p:cNvPr id="1" name="Shape 1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6" name="Google Shape;186;p24" descr="Une image contenant intérieur, personne, appareil de cuisine&#10;&#10;Description générée automatiquement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136526"/>
            <a:ext cx="7972149" cy="6581775"/>
          </a:xfrm>
          <a:prstGeom prst="rect">
            <a:avLst/>
          </a:prstGeom>
          <a:noFill/>
          <a:ln>
            <a:noFill/>
          </a:ln>
        </p:spPr>
      </p:pic>
      <p:sp>
        <p:nvSpPr>
          <p:cNvPr id="187" name="Google Shape;187;p24"/>
          <p:cNvSpPr/>
          <p:nvPr/>
        </p:nvSpPr>
        <p:spPr>
          <a:xfrm>
            <a:off x="6424474" y="2615761"/>
            <a:ext cx="4495060" cy="3225880"/>
          </a:xfrm>
          <a:prstGeom prst="rect">
            <a:avLst/>
          </a:prstGeom>
          <a:noFill/>
          <a:ln w="12700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8" name="Google Shape;188;p24"/>
          <p:cNvSpPr/>
          <p:nvPr/>
        </p:nvSpPr>
        <p:spPr>
          <a:xfrm>
            <a:off x="6549008" y="2743200"/>
            <a:ext cx="4245992" cy="2964758"/>
          </a:xfrm>
          <a:prstGeom prst="rect">
            <a:avLst/>
          </a:prstGeom>
          <a:solidFill>
            <a:srgbClr val="ECE9E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9" name="Google Shape;189;p24"/>
          <p:cNvSpPr txBox="1">
            <a:spLocks noGrp="1"/>
          </p:cNvSpPr>
          <p:nvPr>
            <p:ph type="title"/>
          </p:nvPr>
        </p:nvSpPr>
        <p:spPr>
          <a:xfrm>
            <a:off x="6808444" y="4487557"/>
            <a:ext cx="3787284" cy="9233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sp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7E7364"/>
              </a:buClr>
              <a:buSzPts val="3000"/>
              <a:buFont typeface="Arial"/>
              <a:buNone/>
              <a:defRPr sz="3000" b="1" cap="none">
                <a:solidFill>
                  <a:srgbClr val="7E7364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0" name="Google Shape;190;p24"/>
          <p:cNvSpPr txBox="1">
            <a:spLocks noGrp="1"/>
          </p:cNvSpPr>
          <p:nvPr>
            <p:ph type="body" idx="1"/>
          </p:nvPr>
        </p:nvSpPr>
        <p:spPr>
          <a:xfrm>
            <a:off x="8709697" y="1342961"/>
            <a:ext cx="2215969" cy="22159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sp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3800"/>
              <a:buFont typeface="Arial"/>
              <a:buNone/>
              <a:defRPr sz="13800">
                <a:solidFill>
                  <a:schemeClr val="accent1"/>
                </a:solidFill>
              </a:defRPr>
            </a:lvl1pPr>
            <a:lvl2pPr marL="914400" lvl="1" indent="-228600" algn="l">
              <a:lnSpc>
                <a:spcPct val="100000"/>
              </a:lnSpc>
              <a:spcBef>
                <a:spcPts val="1500"/>
              </a:spcBef>
              <a:spcAft>
                <a:spcPts val="0"/>
              </a:spcAft>
              <a:buClr>
                <a:srgbClr val="3F3F3F"/>
              </a:buClr>
              <a:buSzPts val="1800"/>
              <a:buNone/>
              <a:defRPr/>
            </a:lvl2pPr>
            <a:lvl3pPr marL="1371600" lvl="2" indent="-34290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3F3F3F"/>
              </a:buClr>
              <a:buSzPts val="1800"/>
              <a:buChar char="­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91" name="Google Shape;191;p24"/>
          <p:cNvSpPr/>
          <p:nvPr/>
        </p:nvSpPr>
        <p:spPr>
          <a:xfrm>
            <a:off x="-6036" y="0"/>
            <a:ext cx="1349509" cy="1697126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92" name="Google Shape;192;p24"/>
          <p:cNvPicPr preferRelativeResize="0"/>
          <p:nvPr/>
        </p:nvPicPr>
        <p:blipFill rotWithShape="1">
          <a:blip r:embed="rId3">
            <a:alphaModFix/>
          </a:blip>
          <a:srcRect l="20331" r="20331" b="29725"/>
          <a:stretch/>
        </p:blipFill>
        <p:spPr>
          <a:xfrm>
            <a:off x="318066" y="0"/>
            <a:ext cx="710382" cy="140349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815418938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16- Titre de section">
  <p:cSld name="16- Titre de section">
    <p:spTree>
      <p:nvGrpSpPr>
        <p:cNvPr id="1" name="Shape 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" name="Google Shape;194;p25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138112"/>
            <a:ext cx="7972149" cy="6581775"/>
          </a:xfrm>
          <a:prstGeom prst="rect">
            <a:avLst/>
          </a:prstGeom>
          <a:noFill/>
          <a:ln>
            <a:noFill/>
          </a:ln>
        </p:spPr>
      </p:pic>
      <p:sp>
        <p:nvSpPr>
          <p:cNvPr id="195" name="Google Shape;195;p25"/>
          <p:cNvSpPr/>
          <p:nvPr/>
        </p:nvSpPr>
        <p:spPr>
          <a:xfrm>
            <a:off x="6424474" y="2615761"/>
            <a:ext cx="4495060" cy="3225880"/>
          </a:xfrm>
          <a:prstGeom prst="rect">
            <a:avLst/>
          </a:prstGeom>
          <a:noFill/>
          <a:ln w="12700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6" name="Google Shape;196;p25"/>
          <p:cNvSpPr/>
          <p:nvPr/>
        </p:nvSpPr>
        <p:spPr>
          <a:xfrm>
            <a:off x="6549008" y="2743200"/>
            <a:ext cx="4245992" cy="2964758"/>
          </a:xfrm>
          <a:prstGeom prst="rect">
            <a:avLst/>
          </a:prstGeom>
          <a:solidFill>
            <a:srgbClr val="ECE9E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7" name="Google Shape;197;p25"/>
          <p:cNvSpPr txBox="1">
            <a:spLocks noGrp="1"/>
          </p:cNvSpPr>
          <p:nvPr>
            <p:ph type="title"/>
          </p:nvPr>
        </p:nvSpPr>
        <p:spPr>
          <a:xfrm>
            <a:off x="6808444" y="4487557"/>
            <a:ext cx="3787284" cy="9233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sp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7E7364"/>
              </a:buClr>
              <a:buSzPts val="3000"/>
              <a:buFont typeface="Arial"/>
              <a:buNone/>
              <a:defRPr sz="3000" b="1" cap="none">
                <a:solidFill>
                  <a:srgbClr val="7E7364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8" name="Google Shape;198;p25"/>
          <p:cNvSpPr txBox="1">
            <a:spLocks noGrp="1"/>
          </p:cNvSpPr>
          <p:nvPr>
            <p:ph type="body" idx="1"/>
          </p:nvPr>
        </p:nvSpPr>
        <p:spPr>
          <a:xfrm>
            <a:off x="8709697" y="1342961"/>
            <a:ext cx="2215969" cy="22159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sp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3800"/>
              <a:buFont typeface="Arial"/>
              <a:buNone/>
              <a:defRPr sz="13800">
                <a:solidFill>
                  <a:schemeClr val="accent1"/>
                </a:solidFill>
              </a:defRPr>
            </a:lvl1pPr>
            <a:lvl2pPr marL="914400" lvl="1" indent="-228600" algn="l">
              <a:lnSpc>
                <a:spcPct val="100000"/>
              </a:lnSpc>
              <a:spcBef>
                <a:spcPts val="1500"/>
              </a:spcBef>
              <a:spcAft>
                <a:spcPts val="0"/>
              </a:spcAft>
              <a:buClr>
                <a:srgbClr val="3F3F3F"/>
              </a:buClr>
              <a:buSzPts val="1800"/>
              <a:buNone/>
              <a:defRPr/>
            </a:lvl2pPr>
            <a:lvl3pPr marL="1371600" lvl="2" indent="-34290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3F3F3F"/>
              </a:buClr>
              <a:buSzPts val="1800"/>
              <a:buChar char="­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99" name="Google Shape;199;p25"/>
          <p:cNvSpPr/>
          <p:nvPr/>
        </p:nvSpPr>
        <p:spPr>
          <a:xfrm>
            <a:off x="-6036" y="0"/>
            <a:ext cx="1349509" cy="1697126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00" name="Google Shape;200;p25"/>
          <p:cNvPicPr preferRelativeResize="0"/>
          <p:nvPr/>
        </p:nvPicPr>
        <p:blipFill rotWithShape="1">
          <a:blip r:embed="rId3">
            <a:alphaModFix/>
          </a:blip>
          <a:srcRect l="20331" r="20331" b="29725"/>
          <a:stretch/>
        </p:blipFill>
        <p:spPr>
          <a:xfrm>
            <a:off x="318066" y="0"/>
            <a:ext cx="710382" cy="140349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3540564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18 - Titre de section">
  <p:cSld name="18 - Titre de section">
    <p:spTree>
      <p:nvGrpSpPr>
        <p:cNvPr id="1" name="Shape 2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2" name="Google Shape;202;p26" descr="Une image contenant plancher, intérieur, mur, fenêtre&#10;&#10;Description générée automatiquement"/>
          <p:cNvPicPr preferRelativeResize="0"/>
          <p:nvPr/>
        </p:nvPicPr>
        <p:blipFill rotWithShape="1">
          <a:blip r:embed="rId2">
            <a:alphaModFix/>
          </a:blip>
          <a:srcRect l="-195"/>
          <a:stretch/>
        </p:blipFill>
        <p:spPr>
          <a:xfrm>
            <a:off x="0" y="136526"/>
            <a:ext cx="7972148" cy="6581775"/>
          </a:xfrm>
          <a:prstGeom prst="rect">
            <a:avLst/>
          </a:prstGeom>
          <a:noFill/>
          <a:ln>
            <a:noFill/>
          </a:ln>
        </p:spPr>
      </p:pic>
      <p:sp>
        <p:nvSpPr>
          <p:cNvPr id="203" name="Google Shape;203;p26"/>
          <p:cNvSpPr/>
          <p:nvPr/>
        </p:nvSpPr>
        <p:spPr>
          <a:xfrm>
            <a:off x="6424474" y="2615761"/>
            <a:ext cx="4495060" cy="3225880"/>
          </a:xfrm>
          <a:prstGeom prst="rect">
            <a:avLst/>
          </a:prstGeom>
          <a:noFill/>
          <a:ln w="12700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4" name="Google Shape;204;p26"/>
          <p:cNvSpPr/>
          <p:nvPr/>
        </p:nvSpPr>
        <p:spPr>
          <a:xfrm>
            <a:off x="6549008" y="2743200"/>
            <a:ext cx="4245992" cy="2964758"/>
          </a:xfrm>
          <a:prstGeom prst="rect">
            <a:avLst/>
          </a:prstGeom>
          <a:solidFill>
            <a:srgbClr val="ECE9E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5" name="Google Shape;205;p26"/>
          <p:cNvSpPr txBox="1">
            <a:spLocks noGrp="1"/>
          </p:cNvSpPr>
          <p:nvPr>
            <p:ph type="title"/>
          </p:nvPr>
        </p:nvSpPr>
        <p:spPr>
          <a:xfrm>
            <a:off x="6808444" y="4487557"/>
            <a:ext cx="3787284" cy="9233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sp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7E7364"/>
              </a:buClr>
              <a:buSzPts val="3000"/>
              <a:buFont typeface="Arial"/>
              <a:buNone/>
              <a:defRPr sz="3000" b="1" cap="none">
                <a:solidFill>
                  <a:srgbClr val="7E7364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6" name="Google Shape;206;p26"/>
          <p:cNvSpPr txBox="1">
            <a:spLocks noGrp="1"/>
          </p:cNvSpPr>
          <p:nvPr>
            <p:ph type="body" idx="1"/>
          </p:nvPr>
        </p:nvSpPr>
        <p:spPr>
          <a:xfrm>
            <a:off x="8709697" y="1342961"/>
            <a:ext cx="2215969" cy="22159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sp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3800"/>
              <a:buFont typeface="Arial"/>
              <a:buNone/>
              <a:defRPr sz="13800">
                <a:solidFill>
                  <a:schemeClr val="accent1"/>
                </a:solidFill>
              </a:defRPr>
            </a:lvl1pPr>
            <a:lvl2pPr marL="914400" lvl="1" indent="-228600" algn="l">
              <a:lnSpc>
                <a:spcPct val="100000"/>
              </a:lnSpc>
              <a:spcBef>
                <a:spcPts val="1500"/>
              </a:spcBef>
              <a:spcAft>
                <a:spcPts val="0"/>
              </a:spcAft>
              <a:buClr>
                <a:srgbClr val="3F3F3F"/>
              </a:buClr>
              <a:buSzPts val="1800"/>
              <a:buNone/>
              <a:defRPr/>
            </a:lvl2pPr>
            <a:lvl3pPr marL="1371600" lvl="2" indent="-34290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3F3F3F"/>
              </a:buClr>
              <a:buSzPts val="1800"/>
              <a:buChar char="­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07" name="Google Shape;207;p26"/>
          <p:cNvSpPr/>
          <p:nvPr/>
        </p:nvSpPr>
        <p:spPr>
          <a:xfrm>
            <a:off x="-6036" y="0"/>
            <a:ext cx="1349509" cy="1697126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08" name="Google Shape;208;p26"/>
          <p:cNvPicPr preferRelativeResize="0"/>
          <p:nvPr/>
        </p:nvPicPr>
        <p:blipFill rotWithShape="1">
          <a:blip r:embed="rId3">
            <a:alphaModFix/>
          </a:blip>
          <a:srcRect l="20331" r="20331" b="29725"/>
          <a:stretch/>
        </p:blipFill>
        <p:spPr>
          <a:xfrm>
            <a:off x="318066" y="0"/>
            <a:ext cx="710382" cy="140349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611166086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 - Titre et contenu">
  <p:cSld name="2 - Titre et contenu">
    <p:spTree>
      <p:nvGrpSpPr>
        <p:cNvPr id="1" name="Shape 2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" name="Google Shape;210;p27"/>
          <p:cNvSpPr txBox="1">
            <a:spLocks noGrp="1"/>
          </p:cNvSpPr>
          <p:nvPr>
            <p:ph type="title"/>
          </p:nvPr>
        </p:nvSpPr>
        <p:spPr>
          <a:xfrm>
            <a:off x="996696" y="341024"/>
            <a:ext cx="10357104" cy="7848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sp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7E7364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1" name="Google Shape;211;p27"/>
          <p:cNvSpPr txBox="1">
            <a:spLocks noGrp="1"/>
          </p:cNvSpPr>
          <p:nvPr>
            <p:ph type="dt" idx="10"/>
          </p:nvPr>
        </p:nvSpPr>
        <p:spPr>
          <a:xfrm>
            <a:off x="528233" y="6404271"/>
            <a:ext cx="811835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2" name="Google Shape;212;p27"/>
          <p:cNvSpPr txBox="1">
            <a:spLocks noGrp="1"/>
          </p:cNvSpPr>
          <p:nvPr>
            <p:ph type="ftr" idx="11"/>
          </p:nvPr>
        </p:nvSpPr>
        <p:spPr>
          <a:xfrm>
            <a:off x="1439689" y="6404271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3" name="Google Shape;213;p27"/>
          <p:cNvSpPr txBox="1">
            <a:spLocks noGrp="1"/>
          </p:cNvSpPr>
          <p:nvPr>
            <p:ph type="sldNum" idx="12"/>
          </p:nvPr>
        </p:nvSpPr>
        <p:spPr>
          <a:xfrm>
            <a:off x="-30997" y="6404271"/>
            <a:ext cx="559231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‹N°›</a:t>
            </a:fld>
            <a:endParaRPr/>
          </a:p>
        </p:txBody>
      </p:sp>
      <p:sp>
        <p:nvSpPr>
          <p:cNvPr id="214" name="Google Shape;214;p27"/>
          <p:cNvSpPr txBox="1">
            <a:spLocks noGrp="1"/>
          </p:cNvSpPr>
          <p:nvPr>
            <p:ph type="body" idx="1"/>
          </p:nvPr>
        </p:nvSpPr>
        <p:spPr>
          <a:xfrm>
            <a:off x="838200" y="1496265"/>
            <a:ext cx="4881465" cy="40011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sp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None/>
              <a:defRPr sz="2000">
                <a:solidFill>
                  <a:schemeClr val="lt1"/>
                </a:solidFill>
              </a:defRPr>
            </a:lvl1pPr>
            <a:lvl2pPr marL="914400" lvl="1" indent="-228600" algn="l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>
                <a:srgbClr val="3F3F3F"/>
              </a:buClr>
              <a:buSzPts val="1800"/>
              <a:buNone/>
              <a:defRPr/>
            </a:lvl2pPr>
            <a:lvl3pPr marL="1371600" lvl="2" indent="-34290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3F3F3F"/>
              </a:buClr>
              <a:buSzPts val="1800"/>
              <a:buChar char="­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15" name="Google Shape;215;p27"/>
          <p:cNvSpPr txBox="1">
            <a:spLocks noGrp="1"/>
          </p:cNvSpPr>
          <p:nvPr>
            <p:ph type="body" idx="2"/>
          </p:nvPr>
        </p:nvSpPr>
        <p:spPr>
          <a:xfrm>
            <a:off x="838200" y="2027238"/>
            <a:ext cx="10598150" cy="4125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/>
            </a:lvl1pPr>
            <a:lvl2pPr marL="914400" lvl="1" indent="-228600" algn="l">
              <a:lnSpc>
                <a:spcPct val="100000"/>
              </a:lnSpc>
              <a:spcBef>
                <a:spcPts val="1500"/>
              </a:spcBef>
              <a:spcAft>
                <a:spcPts val="0"/>
              </a:spcAft>
              <a:buClr>
                <a:srgbClr val="3F3F3F"/>
              </a:buClr>
              <a:buSzPts val="1800"/>
              <a:buNone/>
              <a:defRPr/>
            </a:lvl2pPr>
            <a:lvl3pPr marL="1371600" lvl="2" indent="-34290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1750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3F3F3F"/>
              </a:buClr>
              <a:buSzPts val="1400"/>
              <a:buChar char="­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pic>
        <p:nvPicPr>
          <p:cNvPr id="216" name="Google Shape;216;p27"/>
          <p:cNvPicPr preferRelativeResize="0"/>
          <p:nvPr/>
        </p:nvPicPr>
        <p:blipFill rotWithShape="1">
          <a:blip r:embed="rId2">
            <a:alphaModFix/>
          </a:blip>
          <a:srcRect l="20331" r="20331" b="29725"/>
          <a:stretch/>
        </p:blipFill>
        <p:spPr>
          <a:xfrm>
            <a:off x="318066" y="0"/>
            <a:ext cx="521475" cy="103027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6685203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3 - 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 descr="Une image contenant texte, table, intérieur&#10;&#10;Description générée automatiquement">
            <a:extLst>
              <a:ext uri="{FF2B5EF4-FFF2-40B4-BE49-F238E27FC236}">
                <a16:creationId xmlns:a16="http://schemas.microsoft.com/office/drawing/2014/main" id="{584D5250-6DCD-6B45-B5BB-923D9F471F17}"/>
              </a:ext>
            </a:extLst>
          </p:cNvPr>
          <p:cNvPicPr>
            <a:picLocks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6036" y="138112"/>
            <a:ext cx="7972148" cy="6581775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23BCEBFA-8804-414F-9B62-6CC6280E8F77}"/>
              </a:ext>
            </a:extLst>
          </p:cNvPr>
          <p:cNvSpPr/>
          <p:nvPr/>
        </p:nvSpPr>
        <p:spPr>
          <a:xfrm>
            <a:off x="6424474" y="2615761"/>
            <a:ext cx="4495060" cy="322588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A00E5644-8AC6-F249-BF04-8B0A82F9E0F1}"/>
              </a:ext>
            </a:extLst>
          </p:cNvPr>
          <p:cNvSpPr/>
          <p:nvPr/>
        </p:nvSpPr>
        <p:spPr>
          <a:xfrm>
            <a:off x="6549008" y="2743200"/>
            <a:ext cx="4245992" cy="2964758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18046023-EC2F-854E-800E-EC925997DA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08444" y="4487557"/>
            <a:ext cx="3787284" cy="923330"/>
          </a:xfrm>
        </p:spPr>
        <p:txBody>
          <a:bodyPr anchor="b" anchorCtr="0"/>
          <a:lstStyle>
            <a:lvl1pPr>
              <a:defRPr sz="3000" b="1" cap="all" spc="0" baseline="0">
                <a:solidFill>
                  <a:schemeClr val="tx2">
                    <a:lumMod val="75000"/>
                  </a:schemeClr>
                </a:solidFill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16" name="Espace réservé du texte 15">
            <a:extLst>
              <a:ext uri="{FF2B5EF4-FFF2-40B4-BE49-F238E27FC236}">
                <a16:creationId xmlns:a16="http://schemas.microsoft.com/office/drawing/2014/main" id="{419E2342-816C-C046-A6B3-FEF9B37E750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709697" y="1342961"/>
            <a:ext cx="2215969" cy="2215991"/>
          </a:xfrm>
        </p:spPr>
        <p:txBody>
          <a:bodyPr wrap="square" anchor="b" anchorCtr="0">
            <a:spAutoFit/>
          </a:bodyPr>
          <a:lstStyle>
            <a:lvl1pPr>
              <a:defRPr sz="13800">
                <a:solidFill>
                  <a:schemeClr val="accent1"/>
                </a:solidFill>
              </a:defRPr>
            </a:lvl1pPr>
          </a:lstStyle>
          <a:p>
            <a:r>
              <a:rPr lang="fr-FR" dirty="0"/>
              <a:t>01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88C396BF-E2E0-44BC-879B-73A1E3BC930C}"/>
              </a:ext>
            </a:extLst>
          </p:cNvPr>
          <p:cNvSpPr/>
          <p:nvPr/>
        </p:nvSpPr>
        <p:spPr>
          <a:xfrm>
            <a:off x="-6036" y="0"/>
            <a:ext cx="1349509" cy="16971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5" name="Graphique 14">
            <a:extLst>
              <a:ext uri="{FF2B5EF4-FFF2-40B4-BE49-F238E27FC236}">
                <a16:creationId xmlns:a16="http://schemas.microsoft.com/office/drawing/2014/main" id="{81625280-F166-413E-8C1B-00E6491DD35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l="20331" r="20331" b="29725"/>
          <a:stretch/>
        </p:blipFill>
        <p:spPr>
          <a:xfrm>
            <a:off x="318066" y="0"/>
            <a:ext cx="710382" cy="14034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6728936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3 - Titre et contenu">
  <p:cSld name="3 - Titre et contenu">
    <p:spTree>
      <p:nvGrpSpPr>
        <p:cNvPr id="1" name="Shape 2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" name="Google Shape;218;p28"/>
          <p:cNvSpPr txBox="1">
            <a:spLocks noGrp="1"/>
          </p:cNvSpPr>
          <p:nvPr>
            <p:ph type="body" idx="1"/>
          </p:nvPr>
        </p:nvSpPr>
        <p:spPr>
          <a:xfrm>
            <a:off x="838200" y="2412168"/>
            <a:ext cx="4881465" cy="35314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Arial"/>
              <a:buNone/>
              <a:defRPr/>
            </a:lvl1pPr>
            <a:lvl2pPr marL="914400" lvl="1" indent="-228600" algn="l">
              <a:lnSpc>
                <a:spcPct val="100000"/>
              </a:lnSpc>
              <a:spcBef>
                <a:spcPts val="1500"/>
              </a:spcBef>
              <a:spcAft>
                <a:spcPts val="0"/>
              </a:spcAft>
              <a:buClr>
                <a:srgbClr val="3F3F3F"/>
              </a:buClr>
              <a:buSzPts val="1800"/>
              <a:buNone/>
              <a:defRPr/>
            </a:lvl2pPr>
            <a:lvl3pPr marL="1371600" lvl="2" indent="-34290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1750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3F3F3F"/>
              </a:buClr>
              <a:buSzPts val="1400"/>
              <a:buChar char="­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19" name="Google Shape;219;p28"/>
          <p:cNvSpPr txBox="1">
            <a:spLocks noGrp="1"/>
          </p:cNvSpPr>
          <p:nvPr>
            <p:ph type="title"/>
          </p:nvPr>
        </p:nvSpPr>
        <p:spPr>
          <a:xfrm>
            <a:off x="996696" y="341024"/>
            <a:ext cx="10357104" cy="7848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sp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7E7364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20" name="Google Shape;220;p28"/>
          <p:cNvSpPr txBox="1">
            <a:spLocks noGrp="1"/>
          </p:cNvSpPr>
          <p:nvPr>
            <p:ph type="dt" idx="10"/>
          </p:nvPr>
        </p:nvSpPr>
        <p:spPr>
          <a:xfrm>
            <a:off x="528234" y="6404271"/>
            <a:ext cx="870798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21" name="Google Shape;221;p28"/>
          <p:cNvSpPr txBox="1">
            <a:spLocks noGrp="1"/>
          </p:cNvSpPr>
          <p:nvPr>
            <p:ph type="ftr" idx="11"/>
          </p:nvPr>
        </p:nvSpPr>
        <p:spPr>
          <a:xfrm>
            <a:off x="1439689" y="6404271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22" name="Google Shape;222;p28"/>
          <p:cNvSpPr txBox="1">
            <a:spLocks noGrp="1"/>
          </p:cNvSpPr>
          <p:nvPr>
            <p:ph type="sldNum" idx="12"/>
          </p:nvPr>
        </p:nvSpPr>
        <p:spPr>
          <a:xfrm>
            <a:off x="-30997" y="6404271"/>
            <a:ext cx="559231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‹N°›</a:t>
            </a:fld>
            <a:endParaRPr/>
          </a:p>
        </p:txBody>
      </p:sp>
      <p:sp>
        <p:nvSpPr>
          <p:cNvPr id="223" name="Google Shape;223;p28"/>
          <p:cNvSpPr txBox="1">
            <a:spLocks noGrp="1"/>
          </p:cNvSpPr>
          <p:nvPr>
            <p:ph type="body" idx="2"/>
          </p:nvPr>
        </p:nvSpPr>
        <p:spPr>
          <a:xfrm>
            <a:off x="838200" y="1727057"/>
            <a:ext cx="4881465" cy="40011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sp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None/>
              <a:defRPr sz="2000">
                <a:solidFill>
                  <a:schemeClr val="lt1"/>
                </a:solidFill>
              </a:defRPr>
            </a:lvl1pPr>
            <a:lvl2pPr marL="914400" lvl="1" indent="-228600" algn="l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>
                <a:srgbClr val="3F3F3F"/>
              </a:buClr>
              <a:buSzPts val="1800"/>
              <a:buNone/>
              <a:defRPr/>
            </a:lvl2pPr>
            <a:lvl3pPr marL="1371600" lvl="2" indent="-34290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3F3F3F"/>
              </a:buClr>
              <a:buSzPts val="1800"/>
              <a:buChar char="­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24" name="Google Shape;224;p28"/>
          <p:cNvSpPr txBox="1">
            <a:spLocks noGrp="1"/>
          </p:cNvSpPr>
          <p:nvPr>
            <p:ph type="body" idx="3"/>
          </p:nvPr>
        </p:nvSpPr>
        <p:spPr>
          <a:xfrm>
            <a:off x="6500616" y="1727057"/>
            <a:ext cx="4881465" cy="40011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sp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None/>
              <a:defRPr sz="2000">
                <a:solidFill>
                  <a:schemeClr val="lt1"/>
                </a:solidFill>
              </a:defRPr>
            </a:lvl1pPr>
            <a:lvl2pPr marL="914400" lvl="1" indent="-228600" algn="l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>
                <a:srgbClr val="3F3F3F"/>
              </a:buClr>
              <a:buSzPts val="1800"/>
              <a:buNone/>
              <a:defRPr/>
            </a:lvl2pPr>
            <a:lvl3pPr marL="1371600" lvl="2" indent="-34290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3F3F3F"/>
              </a:buClr>
              <a:buSzPts val="1800"/>
              <a:buChar char="­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25" name="Google Shape;225;p28"/>
          <p:cNvSpPr txBox="1">
            <a:spLocks noGrp="1"/>
          </p:cNvSpPr>
          <p:nvPr>
            <p:ph type="body" idx="4"/>
          </p:nvPr>
        </p:nvSpPr>
        <p:spPr>
          <a:xfrm>
            <a:off x="6500616" y="2412168"/>
            <a:ext cx="4881465" cy="35314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Arial"/>
              <a:buNone/>
              <a:defRPr/>
            </a:lvl1pPr>
            <a:lvl2pPr marL="914400" lvl="1" indent="-228600" algn="l">
              <a:lnSpc>
                <a:spcPct val="100000"/>
              </a:lnSpc>
              <a:spcBef>
                <a:spcPts val="1500"/>
              </a:spcBef>
              <a:spcAft>
                <a:spcPts val="0"/>
              </a:spcAft>
              <a:buClr>
                <a:srgbClr val="3F3F3F"/>
              </a:buClr>
              <a:buSzPts val="1800"/>
              <a:buNone/>
              <a:defRPr/>
            </a:lvl2pPr>
            <a:lvl3pPr marL="1371600" lvl="2" indent="-34290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1750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3F3F3F"/>
              </a:buClr>
              <a:buSzPts val="1400"/>
              <a:buChar char="­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pic>
        <p:nvPicPr>
          <p:cNvPr id="226" name="Google Shape;226;p28"/>
          <p:cNvPicPr preferRelativeResize="0"/>
          <p:nvPr/>
        </p:nvPicPr>
        <p:blipFill rotWithShape="1">
          <a:blip r:embed="rId2">
            <a:alphaModFix/>
          </a:blip>
          <a:srcRect l="20331" r="20331" b="29725"/>
          <a:stretch/>
        </p:blipFill>
        <p:spPr>
          <a:xfrm>
            <a:off x="318066" y="0"/>
            <a:ext cx="521475" cy="103027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569204197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4 - Titre et contenu">
  <p:cSld name="4 - Titre et contenu">
    <p:spTree>
      <p:nvGrpSpPr>
        <p:cNvPr id="1" name="Shape 2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" name="Google Shape;228;p29"/>
          <p:cNvSpPr txBox="1">
            <a:spLocks noGrp="1"/>
          </p:cNvSpPr>
          <p:nvPr>
            <p:ph type="dt" idx="10"/>
          </p:nvPr>
        </p:nvSpPr>
        <p:spPr>
          <a:xfrm>
            <a:off x="528234" y="6404271"/>
            <a:ext cx="870798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29" name="Google Shape;229;p29"/>
          <p:cNvSpPr txBox="1">
            <a:spLocks noGrp="1"/>
          </p:cNvSpPr>
          <p:nvPr>
            <p:ph type="ftr" idx="11"/>
          </p:nvPr>
        </p:nvSpPr>
        <p:spPr>
          <a:xfrm>
            <a:off x="1439689" y="6404271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0" name="Google Shape;230;p29"/>
          <p:cNvSpPr txBox="1">
            <a:spLocks noGrp="1"/>
          </p:cNvSpPr>
          <p:nvPr>
            <p:ph type="sldNum" idx="12"/>
          </p:nvPr>
        </p:nvSpPr>
        <p:spPr>
          <a:xfrm>
            <a:off x="-30997" y="6404271"/>
            <a:ext cx="559231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‹N°›</a:t>
            </a:fld>
            <a:endParaRPr/>
          </a:p>
        </p:txBody>
      </p:sp>
      <p:sp>
        <p:nvSpPr>
          <p:cNvPr id="231" name="Google Shape;231;p29"/>
          <p:cNvSpPr txBox="1">
            <a:spLocks noGrp="1"/>
          </p:cNvSpPr>
          <p:nvPr>
            <p:ph type="title"/>
          </p:nvPr>
        </p:nvSpPr>
        <p:spPr>
          <a:xfrm>
            <a:off x="996696" y="341024"/>
            <a:ext cx="10357104" cy="7848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sp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7E7364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2" name="Google Shape;232;p29"/>
          <p:cNvSpPr/>
          <p:nvPr/>
        </p:nvSpPr>
        <p:spPr>
          <a:xfrm>
            <a:off x="1389259" y="1926175"/>
            <a:ext cx="2711058" cy="383316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3" name="Google Shape;233;p29"/>
          <p:cNvSpPr/>
          <p:nvPr/>
        </p:nvSpPr>
        <p:spPr>
          <a:xfrm>
            <a:off x="4740471" y="1926175"/>
            <a:ext cx="2711058" cy="383316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4" name="Google Shape;234;p29"/>
          <p:cNvSpPr/>
          <p:nvPr/>
        </p:nvSpPr>
        <p:spPr>
          <a:xfrm>
            <a:off x="8091683" y="1926175"/>
            <a:ext cx="2711058" cy="383316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5" name="Google Shape;235;p29"/>
          <p:cNvSpPr/>
          <p:nvPr/>
        </p:nvSpPr>
        <p:spPr>
          <a:xfrm>
            <a:off x="1274763" y="1811363"/>
            <a:ext cx="2940050" cy="4062794"/>
          </a:xfrm>
          <a:prstGeom prst="rect">
            <a:avLst/>
          </a:prstGeom>
          <a:noFill/>
          <a:ln w="12700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6" name="Google Shape;236;p29"/>
          <p:cNvSpPr/>
          <p:nvPr/>
        </p:nvSpPr>
        <p:spPr>
          <a:xfrm>
            <a:off x="4625975" y="1811363"/>
            <a:ext cx="2940050" cy="4062794"/>
          </a:xfrm>
          <a:prstGeom prst="rect">
            <a:avLst/>
          </a:prstGeom>
          <a:noFill/>
          <a:ln w="12700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7" name="Google Shape;237;p29"/>
          <p:cNvSpPr/>
          <p:nvPr/>
        </p:nvSpPr>
        <p:spPr>
          <a:xfrm>
            <a:off x="7977187" y="1811363"/>
            <a:ext cx="2940050" cy="4062794"/>
          </a:xfrm>
          <a:prstGeom prst="rect">
            <a:avLst/>
          </a:prstGeom>
          <a:noFill/>
          <a:ln w="12700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8" name="Google Shape;238;p29"/>
          <p:cNvSpPr txBox="1">
            <a:spLocks noGrp="1"/>
          </p:cNvSpPr>
          <p:nvPr>
            <p:ph type="body" idx="1"/>
          </p:nvPr>
        </p:nvSpPr>
        <p:spPr>
          <a:xfrm>
            <a:off x="1490027" y="2320614"/>
            <a:ext cx="2597341" cy="70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sp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None/>
              <a:defRPr sz="2000">
                <a:solidFill>
                  <a:schemeClr val="lt1"/>
                </a:solidFill>
              </a:defRPr>
            </a:lvl1pPr>
            <a:lvl2pPr marL="914400" lvl="1" indent="-228600" algn="l">
              <a:lnSpc>
                <a:spcPct val="100000"/>
              </a:lnSpc>
              <a:spcBef>
                <a:spcPts val="1500"/>
              </a:spcBef>
              <a:spcAft>
                <a:spcPts val="0"/>
              </a:spcAft>
              <a:buClr>
                <a:srgbClr val="3F3F3F"/>
              </a:buClr>
              <a:buSzPts val="1800"/>
              <a:buNone/>
              <a:defRPr/>
            </a:lvl2pPr>
            <a:lvl3pPr marL="1371600" lvl="2" indent="-34290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3F3F3F"/>
              </a:buClr>
              <a:buSzPts val="1800"/>
              <a:buChar char="­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39" name="Google Shape;239;p29"/>
          <p:cNvSpPr txBox="1">
            <a:spLocks noGrp="1"/>
          </p:cNvSpPr>
          <p:nvPr>
            <p:ph type="body" idx="2"/>
          </p:nvPr>
        </p:nvSpPr>
        <p:spPr>
          <a:xfrm>
            <a:off x="1490027" y="3621674"/>
            <a:ext cx="2597341" cy="5232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sz="1400" b="0">
                <a:solidFill>
                  <a:schemeClr val="lt1"/>
                </a:solidFill>
              </a:defRPr>
            </a:lvl1pPr>
            <a:lvl2pPr marL="914400" lvl="1" indent="-228600" algn="l">
              <a:lnSpc>
                <a:spcPct val="100000"/>
              </a:lnSpc>
              <a:spcBef>
                <a:spcPts val="1500"/>
              </a:spcBef>
              <a:spcAft>
                <a:spcPts val="0"/>
              </a:spcAft>
              <a:buClr>
                <a:srgbClr val="3F3F3F"/>
              </a:buClr>
              <a:buSzPts val="1800"/>
              <a:buNone/>
              <a:defRPr/>
            </a:lvl2pPr>
            <a:lvl3pPr marL="1371600" lvl="2" indent="-34290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3F3F3F"/>
              </a:buClr>
              <a:buSzPts val="1800"/>
              <a:buChar char="­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cxnSp>
        <p:nvCxnSpPr>
          <p:cNvPr id="240" name="Google Shape;240;p29"/>
          <p:cNvCxnSpPr/>
          <p:nvPr/>
        </p:nvCxnSpPr>
        <p:spPr>
          <a:xfrm>
            <a:off x="1635919" y="3282124"/>
            <a:ext cx="421481" cy="0"/>
          </a:xfrm>
          <a:prstGeom prst="straightConnector1">
            <a:avLst/>
          </a:prstGeom>
          <a:noFill/>
          <a:ln w="12700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</p:cxnSp>
      <p:cxnSp>
        <p:nvCxnSpPr>
          <p:cNvPr id="241" name="Google Shape;241;p29"/>
          <p:cNvCxnSpPr/>
          <p:nvPr/>
        </p:nvCxnSpPr>
        <p:spPr>
          <a:xfrm>
            <a:off x="4993481" y="3282124"/>
            <a:ext cx="421481" cy="0"/>
          </a:xfrm>
          <a:prstGeom prst="straightConnector1">
            <a:avLst/>
          </a:prstGeom>
          <a:noFill/>
          <a:ln w="12700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</p:cxnSp>
      <p:cxnSp>
        <p:nvCxnSpPr>
          <p:cNvPr id="242" name="Google Shape;242;p29"/>
          <p:cNvCxnSpPr/>
          <p:nvPr/>
        </p:nvCxnSpPr>
        <p:spPr>
          <a:xfrm>
            <a:off x="8329613" y="3282124"/>
            <a:ext cx="421481" cy="0"/>
          </a:xfrm>
          <a:prstGeom prst="straightConnector1">
            <a:avLst/>
          </a:prstGeom>
          <a:noFill/>
          <a:ln w="12700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243" name="Google Shape;243;p29"/>
          <p:cNvSpPr txBox="1">
            <a:spLocks noGrp="1"/>
          </p:cNvSpPr>
          <p:nvPr>
            <p:ph type="body" idx="3"/>
          </p:nvPr>
        </p:nvSpPr>
        <p:spPr>
          <a:xfrm>
            <a:off x="4844432" y="2320614"/>
            <a:ext cx="2597341" cy="70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sp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None/>
              <a:defRPr sz="2000">
                <a:solidFill>
                  <a:schemeClr val="lt1"/>
                </a:solidFill>
              </a:defRPr>
            </a:lvl1pPr>
            <a:lvl2pPr marL="914400" lvl="1" indent="-228600" algn="l">
              <a:lnSpc>
                <a:spcPct val="100000"/>
              </a:lnSpc>
              <a:spcBef>
                <a:spcPts val="1500"/>
              </a:spcBef>
              <a:spcAft>
                <a:spcPts val="0"/>
              </a:spcAft>
              <a:buClr>
                <a:srgbClr val="3F3F3F"/>
              </a:buClr>
              <a:buSzPts val="1800"/>
              <a:buNone/>
              <a:defRPr/>
            </a:lvl2pPr>
            <a:lvl3pPr marL="1371600" lvl="2" indent="-34290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3F3F3F"/>
              </a:buClr>
              <a:buSzPts val="1800"/>
              <a:buChar char="­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44" name="Google Shape;244;p29"/>
          <p:cNvSpPr txBox="1">
            <a:spLocks noGrp="1"/>
          </p:cNvSpPr>
          <p:nvPr>
            <p:ph type="body" idx="4"/>
          </p:nvPr>
        </p:nvSpPr>
        <p:spPr>
          <a:xfrm>
            <a:off x="4844432" y="3621674"/>
            <a:ext cx="2597341" cy="5232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sz="1400" b="0">
                <a:solidFill>
                  <a:schemeClr val="lt1"/>
                </a:solidFill>
              </a:defRPr>
            </a:lvl1pPr>
            <a:lvl2pPr marL="914400" lvl="1" indent="-228600" algn="l">
              <a:lnSpc>
                <a:spcPct val="100000"/>
              </a:lnSpc>
              <a:spcBef>
                <a:spcPts val="1500"/>
              </a:spcBef>
              <a:spcAft>
                <a:spcPts val="0"/>
              </a:spcAft>
              <a:buClr>
                <a:srgbClr val="3F3F3F"/>
              </a:buClr>
              <a:buSzPts val="1800"/>
              <a:buNone/>
              <a:defRPr/>
            </a:lvl2pPr>
            <a:lvl3pPr marL="1371600" lvl="2" indent="-34290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3F3F3F"/>
              </a:buClr>
              <a:buSzPts val="1800"/>
              <a:buChar char="­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45" name="Google Shape;245;p29"/>
          <p:cNvSpPr txBox="1">
            <a:spLocks noGrp="1"/>
          </p:cNvSpPr>
          <p:nvPr>
            <p:ph type="body" idx="5"/>
          </p:nvPr>
        </p:nvSpPr>
        <p:spPr>
          <a:xfrm>
            <a:off x="8201376" y="2320614"/>
            <a:ext cx="2597341" cy="70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sp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None/>
              <a:defRPr sz="2000">
                <a:solidFill>
                  <a:schemeClr val="lt1"/>
                </a:solidFill>
              </a:defRPr>
            </a:lvl1pPr>
            <a:lvl2pPr marL="914400" lvl="1" indent="-228600" algn="l">
              <a:lnSpc>
                <a:spcPct val="100000"/>
              </a:lnSpc>
              <a:spcBef>
                <a:spcPts val="1500"/>
              </a:spcBef>
              <a:spcAft>
                <a:spcPts val="0"/>
              </a:spcAft>
              <a:buClr>
                <a:srgbClr val="3F3F3F"/>
              </a:buClr>
              <a:buSzPts val="1800"/>
              <a:buNone/>
              <a:defRPr/>
            </a:lvl2pPr>
            <a:lvl3pPr marL="1371600" lvl="2" indent="-34290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3F3F3F"/>
              </a:buClr>
              <a:buSzPts val="1800"/>
              <a:buChar char="­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46" name="Google Shape;246;p29"/>
          <p:cNvSpPr txBox="1">
            <a:spLocks noGrp="1"/>
          </p:cNvSpPr>
          <p:nvPr>
            <p:ph type="body" idx="6"/>
          </p:nvPr>
        </p:nvSpPr>
        <p:spPr>
          <a:xfrm>
            <a:off x="8201376" y="3621674"/>
            <a:ext cx="2597341" cy="5232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sz="1400" b="0">
                <a:solidFill>
                  <a:schemeClr val="lt1"/>
                </a:solidFill>
              </a:defRPr>
            </a:lvl1pPr>
            <a:lvl2pPr marL="914400" lvl="1" indent="-228600" algn="l">
              <a:lnSpc>
                <a:spcPct val="100000"/>
              </a:lnSpc>
              <a:spcBef>
                <a:spcPts val="1500"/>
              </a:spcBef>
              <a:spcAft>
                <a:spcPts val="0"/>
              </a:spcAft>
              <a:buClr>
                <a:srgbClr val="3F3F3F"/>
              </a:buClr>
              <a:buSzPts val="1800"/>
              <a:buNone/>
              <a:defRPr/>
            </a:lvl2pPr>
            <a:lvl3pPr marL="1371600" lvl="2" indent="-34290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3F3F3F"/>
              </a:buClr>
              <a:buSzPts val="1800"/>
              <a:buChar char="­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pic>
        <p:nvPicPr>
          <p:cNvPr id="247" name="Google Shape;247;p29"/>
          <p:cNvPicPr preferRelativeResize="0"/>
          <p:nvPr/>
        </p:nvPicPr>
        <p:blipFill rotWithShape="1">
          <a:blip r:embed="rId2">
            <a:alphaModFix/>
          </a:blip>
          <a:srcRect l="20331" r="20331" b="29725"/>
          <a:stretch/>
        </p:blipFill>
        <p:spPr>
          <a:xfrm>
            <a:off x="318066" y="0"/>
            <a:ext cx="521475" cy="103027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669274946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 - Titre contenu et image">
  <p:cSld name="1 - Titre contenu et image">
    <p:spTree>
      <p:nvGrpSpPr>
        <p:cNvPr id="1" name="Shape 2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" name="Google Shape;249;p30"/>
          <p:cNvSpPr/>
          <p:nvPr/>
        </p:nvSpPr>
        <p:spPr>
          <a:xfrm>
            <a:off x="4985469" y="831678"/>
            <a:ext cx="6345140" cy="4511599"/>
          </a:xfrm>
          <a:prstGeom prst="rect">
            <a:avLst/>
          </a:prstGeom>
          <a:solidFill>
            <a:srgbClr val="ECE9E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0" name="Google Shape;250;p30"/>
          <p:cNvSpPr/>
          <p:nvPr/>
        </p:nvSpPr>
        <p:spPr>
          <a:xfrm>
            <a:off x="4830542" y="685800"/>
            <a:ext cx="6654994" cy="4803354"/>
          </a:xfrm>
          <a:prstGeom prst="rect">
            <a:avLst/>
          </a:prstGeom>
          <a:noFill/>
          <a:ln w="12700" cap="flat" cmpd="sng">
            <a:solidFill>
              <a:srgbClr val="ECE9E6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1" name="Google Shape;251;p30"/>
          <p:cNvSpPr>
            <a:spLocks noGrp="1"/>
          </p:cNvSpPr>
          <p:nvPr>
            <p:ph type="pic" idx="2"/>
          </p:nvPr>
        </p:nvSpPr>
        <p:spPr>
          <a:xfrm>
            <a:off x="2697163" y="2898775"/>
            <a:ext cx="4270375" cy="3044825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1500"/>
              </a:spcBef>
              <a:spcAft>
                <a:spcPts val="0"/>
              </a:spcAft>
              <a:buClr>
                <a:srgbClr val="3F3F3F"/>
              </a:buClr>
              <a:buSzPts val="1500"/>
              <a:buFont typeface="Arial"/>
              <a:buNone/>
              <a:defRPr sz="1500" b="0" i="0" u="none" strike="noStrike" cap="non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3F3F3F"/>
              </a:buClr>
              <a:buSzPts val="1400"/>
              <a:buFont typeface="Arial"/>
              <a:buChar char="­"/>
              <a:defRPr sz="1400" b="0" i="0" u="none" strike="noStrike" cap="non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F7F7F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52" name="Google Shape;252;p30"/>
          <p:cNvSpPr txBox="1">
            <a:spLocks noGrp="1"/>
          </p:cNvSpPr>
          <p:nvPr>
            <p:ph type="dt" idx="10"/>
          </p:nvPr>
        </p:nvSpPr>
        <p:spPr>
          <a:xfrm>
            <a:off x="528234" y="6404271"/>
            <a:ext cx="870798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53" name="Google Shape;253;p30"/>
          <p:cNvSpPr txBox="1">
            <a:spLocks noGrp="1"/>
          </p:cNvSpPr>
          <p:nvPr>
            <p:ph type="ftr" idx="11"/>
          </p:nvPr>
        </p:nvSpPr>
        <p:spPr>
          <a:xfrm>
            <a:off x="1439689" y="6404271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54" name="Google Shape;254;p30"/>
          <p:cNvSpPr txBox="1">
            <a:spLocks noGrp="1"/>
          </p:cNvSpPr>
          <p:nvPr>
            <p:ph type="sldNum" idx="12"/>
          </p:nvPr>
        </p:nvSpPr>
        <p:spPr>
          <a:xfrm>
            <a:off x="-30997" y="6404271"/>
            <a:ext cx="559231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‹N°›</a:t>
            </a:fld>
            <a:endParaRPr/>
          </a:p>
        </p:txBody>
      </p:sp>
      <p:sp>
        <p:nvSpPr>
          <p:cNvPr id="255" name="Google Shape;255;p30"/>
          <p:cNvSpPr txBox="1">
            <a:spLocks noGrp="1"/>
          </p:cNvSpPr>
          <p:nvPr>
            <p:ph type="body" idx="1"/>
          </p:nvPr>
        </p:nvSpPr>
        <p:spPr>
          <a:xfrm>
            <a:off x="1689752" y="1394617"/>
            <a:ext cx="4939648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sp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Arial"/>
              <a:buNone/>
              <a:defRPr sz="3600" cap="none">
                <a:solidFill>
                  <a:schemeClr val="accent1"/>
                </a:solidFill>
              </a:defRPr>
            </a:lvl1pPr>
            <a:lvl2pPr marL="914400" lvl="1" indent="-228600" algn="l">
              <a:lnSpc>
                <a:spcPct val="100000"/>
              </a:lnSpc>
              <a:spcBef>
                <a:spcPts val="1500"/>
              </a:spcBef>
              <a:spcAft>
                <a:spcPts val="0"/>
              </a:spcAft>
              <a:buClr>
                <a:srgbClr val="3F3F3F"/>
              </a:buClr>
              <a:buSzPts val="1800"/>
              <a:buNone/>
              <a:defRPr/>
            </a:lvl2pPr>
            <a:lvl3pPr marL="1371600" lvl="2" indent="-34290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3F3F3F"/>
              </a:buClr>
              <a:buSzPts val="1800"/>
              <a:buChar char="­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56" name="Google Shape;256;p30"/>
          <p:cNvSpPr txBox="1">
            <a:spLocks noGrp="1"/>
          </p:cNvSpPr>
          <p:nvPr>
            <p:ph type="body" idx="3"/>
          </p:nvPr>
        </p:nvSpPr>
        <p:spPr>
          <a:xfrm>
            <a:off x="7498080" y="1399682"/>
            <a:ext cx="3575304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>
            <a:lvl1pPr marL="457200" lvl="0" indent="-22860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E7364"/>
              </a:buClr>
              <a:buSzPts val="1800"/>
              <a:buFont typeface="Arial"/>
              <a:buNone/>
              <a:defRPr sz="1800" b="0">
                <a:solidFill>
                  <a:srgbClr val="7E7364"/>
                </a:solidFill>
              </a:defRPr>
            </a:lvl1pPr>
            <a:lvl2pPr marL="914400" lvl="1" indent="-228600" algn="l">
              <a:lnSpc>
                <a:spcPct val="100000"/>
              </a:lnSpc>
              <a:spcBef>
                <a:spcPts val="1500"/>
              </a:spcBef>
              <a:spcAft>
                <a:spcPts val="0"/>
              </a:spcAft>
              <a:buClr>
                <a:srgbClr val="3F3F3F"/>
              </a:buClr>
              <a:buSzPts val="1800"/>
              <a:buNone/>
              <a:defRPr/>
            </a:lvl2pPr>
            <a:lvl3pPr marL="1371600" lvl="2" indent="-34290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3F3F3F"/>
              </a:buClr>
              <a:buSzPts val="1800"/>
              <a:buChar char="­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pic>
        <p:nvPicPr>
          <p:cNvPr id="257" name="Google Shape;257;p30"/>
          <p:cNvPicPr preferRelativeResize="0"/>
          <p:nvPr/>
        </p:nvPicPr>
        <p:blipFill rotWithShape="1">
          <a:blip r:embed="rId2">
            <a:alphaModFix/>
          </a:blip>
          <a:srcRect l="20331" r="20331" b="29725"/>
          <a:stretch/>
        </p:blipFill>
        <p:spPr>
          <a:xfrm>
            <a:off x="318066" y="0"/>
            <a:ext cx="521475" cy="103027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52133093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 - Titre contenu et image">
  <p:cSld name="2 - Titre contenu et image">
    <p:spTree>
      <p:nvGrpSpPr>
        <p:cNvPr id="1" name="Shape 2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9" name="Google Shape;259;p31"/>
          <p:cNvSpPr>
            <a:spLocks noGrp="1"/>
          </p:cNvSpPr>
          <p:nvPr>
            <p:ph type="pic" idx="2"/>
          </p:nvPr>
        </p:nvSpPr>
        <p:spPr>
          <a:xfrm>
            <a:off x="0" y="1856740"/>
            <a:ext cx="6437313" cy="3840163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1500"/>
              </a:spcBef>
              <a:spcAft>
                <a:spcPts val="0"/>
              </a:spcAft>
              <a:buClr>
                <a:srgbClr val="3F3F3F"/>
              </a:buClr>
              <a:buSzPts val="1500"/>
              <a:buFont typeface="Arial"/>
              <a:buNone/>
              <a:defRPr sz="1500" b="0" i="0" u="none" strike="noStrike" cap="non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3F3F3F"/>
              </a:buClr>
              <a:buSzPts val="1400"/>
              <a:buFont typeface="Arial"/>
              <a:buChar char="­"/>
              <a:defRPr sz="1400" b="0" i="0" u="none" strike="noStrike" cap="non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F7F7F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60" name="Google Shape;260;p31"/>
          <p:cNvSpPr txBox="1">
            <a:spLocks noGrp="1"/>
          </p:cNvSpPr>
          <p:nvPr>
            <p:ph type="dt" idx="10"/>
          </p:nvPr>
        </p:nvSpPr>
        <p:spPr>
          <a:xfrm>
            <a:off x="528234" y="6404271"/>
            <a:ext cx="870798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61" name="Google Shape;261;p31"/>
          <p:cNvSpPr txBox="1">
            <a:spLocks noGrp="1"/>
          </p:cNvSpPr>
          <p:nvPr>
            <p:ph type="ftr" idx="11"/>
          </p:nvPr>
        </p:nvSpPr>
        <p:spPr>
          <a:xfrm>
            <a:off x="1439689" y="6404271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62" name="Google Shape;262;p31"/>
          <p:cNvSpPr txBox="1">
            <a:spLocks noGrp="1"/>
          </p:cNvSpPr>
          <p:nvPr>
            <p:ph type="sldNum" idx="12"/>
          </p:nvPr>
        </p:nvSpPr>
        <p:spPr>
          <a:xfrm>
            <a:off x="-30997" y="6404271"/>
            <a:ext cx="559231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‹N°›</a:t>
            </a:fld>
            <a:endParaRPr/>
          </a:p>
        </p:txBody>
      </p:sp>
      <p:sp>
        <p:nvSpPr>
          <p:cNvPr id="263" name="Google Shape;263;p31"/>
          <p:cNvSpPr txBox="1">
            <a:spLocks noGrp="1"/>
          </p:cNvSpPr>
          <p:nvPr>
            <p:ph type="body" idx="1"/>
          </p:nvPr>
        </p:nvSpPr>
        <p:spPr>
          <a:xfrm>
            <a:off x="7031736" y="1856232"/>
            <a:ext cx="4306825" cy="38406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Arial"/>
              <a:buNone/>
              <a:defRPr sz="2000"/>
            </a:lvl1pPr>
            <a:lvl2pPr marL="914400" lvl="1" indent="-228600" algn="l">
              <a:lnSpc>
                <a:spcPct val="100000"/>
              </a:lnSpc>
              <a:spcBef>
                <a:spcPts val="1500"/>
              </a:spcBef>
              <a:spcAft>
                <a:spcPts val="0"/>
              </a:spcAft>
              <a:buClr>
                <a:srgbClr val="3F3F3F"/>
              </a:buClr>
              <a:buSzPts val="1800"/>
              <a:buNone/>
              <a:defRPr/>
            </a:lvl2pPr>
            <a:lvl3pPr marL="1371600" lvl="2" indent="-34290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1750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3F3F3F"/>
              </a:buClr>
              <a:buSzPts val="1400"/>
              <a:buChar char="­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64" name="Google Shape;264;p31"/>
          <p:cNvSpPr txBox="1">
            <a:spLocks noGrp="1"/>
          </p:cNvSpPr>
          <p:nvPr>
            <p:ph type="title"/>
          </p:nvPr>
        </p:nvSpPr>
        <p:spPr>
          <a:xfrm>
            <a:off x="996696" y="341024"/>
            <a:ext cx="10357104" cy="7848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sp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7E7364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pic>
        <p:nvPicPr>
          <p:cNvPr id="265" name="Google Shape;265;p31"/>
          <p:cNvPicPr preferRelativeResize="0"/>
          <p:nvPr/>
        </p:nvPicPr>
        <p:blipFill rotWithShape="1">
          <a:blip r:embed="rId2">
            <a:alphaModFix/>
          </a:blip>
          <a:srcRect l="20331" r="20331" b="29725"/>
          <a:stretch/>
        </p:blipFill>
        <p:spPr>
          <a:xfrm>
            <a:off x="318066" y="0"/>
            <a:ext cx="521475" cy="103027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619519696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re Contenu et Graphe">
  <p:cSld name="Titre Contenu et Graphe">
    <p:spTree>
      <p:nvGrpSpPr>
        <p:cNvPr id="1" name="Shape 2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" name="Google Shape;267;p32"/>
          <p:cNvSpPr txBox="1">
            <a:spLocks noGrp="1"/>
          </p:cNvSpPr>
          <p:nvPr>
            <p:ph type="dt" idx="10"/>
          </p:nvPr>
        </p:nvSpPr>
        <p:spPr>
          <a:xfrm>
            <a:off x="528234" y="6404271"/>
            <a:ext cx="870798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68" name="Google Shape;268;p32"/>
          <p:cNvSpPr txBox="1">
            <a:spLocks noGrp="1"/>
          </p:cNvSpPr>
          <p:nvPr>
            <p:ph type="ftr" idx="11"/>
          </p:nvPr>
        </p:nvSpPr>
        <p:spPr>
          <a:xfrm>
            <a:off x="1439689" y="6404271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69" name="Google Shape;269;p32"/>
          <p:cNvSpPr txBox="1">
            <a:spLocks noGrp="1"/>
          </p:cNvSpPr>
          <p:nvPr>
            <p:ph type="sldNum" idx="12"/>
          </p:nvPr>
        </p:nvSpPr>
        <p:spPr>
          <a:xfrm>
            <a:off x="-30997" y="6404271"/>
            <a:ext cx="559231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‹N°›</a:t>
            </a:fld>
            <a:endParaRPr/>
          </a:p>
        </p:txBody>
      </p:sp>
      <p:sp>
        <p:nvSpPr>
          <p:cNvPr id="270" name="Google Shape;270;p32"/>
          <p:cNvSpPr txBox="1">
            <a:spLocks noGrp="1"/>
          </p:cNvSpPr>
          <p:nvPr>
            <p:ph type="body" idx="1"/>
          </p:nvPr>
        </p:nvSpPr>
        <p:spPr>
          <a:xfrm>
            <a:off x="978408" y="1828864"/>
            <a:ext cx="4434840" cy="38406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Arial"/>
              <a:buNone/>
              <a:defRPr sz="2000"/>
            </a:lvl1pPr>
            <a:lvl2pPr marL="914400" lvl="1" indent="-228600" algn="l">
              <a:lnSpc>
                <a:spcPct val="100000"/>
              </a:lnSpc>
              <a:spcBef>
                <a:spcPts val="1500"/>
              </a:spcBef>
              <a:spcAft>
                <a:spcPts val="0"/>
              </a:spcAft>
              <a:buClr>
                <a:srgbClr val="3F3F3F"/>
              </a:buClr>
              <a:buSzPts val="1800"/>
              <a:buNone/>
              <a:defRPr/>
            </a:lvl2pPr>
            <a:lvl3pPr marL="1371600" lvl="2" indent="-34290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1750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3F3F3F"/>
              </a:buClr>
              <a:buSzPts val="1400"/>
              <a:buChar char="­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71" name="Google Shape;271;p32"/>
          <p:cNvSpPr txBox="1">
            <a:spLocks noGrp="1"/>
          </p:cNvSpPr>
          <p:nvPr>
            <p:ph type="title"/>
          </p:nvPr>
        </p:nvSpPr>
        <p:spPr>
          <a:xfrm>
            <a:off x="996696" y="341024"/>
            <a:ext cx="10357104" cy="7848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sp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7E7364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72" name="Google Shape;272;p32"/>
          <p:cNvSpPr>
            <a:spLocks noGrp="1"/>
          </p:cNvSpPr>
          <p:nvPr>
            <p:ph type="chart" idx="2"/>
          </p:nvPr>
        </p:nvSpPr>
        <p:spPr>
          <a:xfrm>
            <a:off x="5907596" y="1499934"/>
            <a:ext cx="5440362" cy="44985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1500"/>
              </a:spcBef>
              <a:spcAft>
                <a:spcPts val="0"/>
              </a:spcAft>
              <a:buClr>
                <a:srgbClr val="3F3F3F"/>
              </a:buClr>
              <a:buSzPts val="1500"/>
              <a:buFont typeface="Arial"/>
              <a:buNone/>
              <a:defRPr sz="1500" b="0" i="0" u="none" strike="noStrike" cap="non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3F3F3F"/>
              </a:buClr>
              <a:buSzPts val="1400"/>
              <a:buFont typeface="Arial"/>
              <a:buChar char="­"/>
              <a:defRPr sz="1400" b="0" i="0" u="none" strike="noStrike" cap="non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F7F7F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pic>
        <p:nvPicPr>
          <p:cNvPr id="273" name="Google Shape;273;p32"/>
          <p:cNvPicPr preferRelativeResize="0"/>
          <p:nvPr/>
        </p:nvPicPr>
        <p:blipFill rotWithShape="1">
          <a:blip r:embed="rId2">
            <a:alphaModFix/>
          </a:blip>
          <a:srcRect l="20331" r="20331" b="29725"/>
          <a:stretch/>
        </p:blipFill>
        <p:spPr>
          <a:xfrm>
            <a:off x="318066" y="0"/>
            <a:ext cx="521475" cy="103027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334578811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act">
  <p:cSld name="Contact">
    <p:spTree>
      <p:nvGrpSpPr>
        <p:cNvPr id="1" name="Shape 2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5" name="Google Shape;275;p33"/>
          <p:cNvSpPr/>
          <p:nvPr/>
        </p:nvSpPr>
        <p:spPr>
          <a:xfrm>
            <a:off x="7210268" y="-1"/>
            <a:ext cx="4981731" cy="672131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6" name="Google Shape;276;p33"/>
          <p:cNvSpPr txBox="1">
            <a:spLocks noGrp="1"/>
          </p:cNvSpPr>
          <p:nvPr>
            <p:ph type="dt" idx="10"/>
          </p:nvPr>
        </p:nvSpPr>
        <p:spPr>
          <a:xfrm>
            <a:off x="528234" y="6404271"/>
            <a:ext cx="870798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77" name="Google Shape;277;p33"/>
          <p:cNvSpPr txBox="1">
            <a:spLocks noGrp="1"/>
          </p:cNvSpPr>
          <p:nvPr>
            <p:ph type="ftr" idx="11"/>
          </p:nvPr>
        </p:nvSpPr>
        <p:spPr>
          <a:xfrm>
            <a:off x="1439689" y="6404271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78" name="Google Shape;278;p33"/>
          <p:cNvSpPr txBox="1">
            <a:spLocks noGrp="1"/>
          </p:cNvSpPr>
          <p:nvPr>
            <p:ph type="sldNum" idx="12"/>
          </p:nvPr>
        </p:nvSpPr>
        <p:spPr>
          <a:xfrm>
            <a:off x="-30997" y="6404271"/>
            <a:ext cx="559231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‹N°›</a:t>
            </a:fld>
            <a:endParaRPr/>
          </a:p>
        </p:txBody>
      </p:sp>
      <p:sp>
        <p:nvSpPr>
          <p:cNvPr id="279" name="Google Shape;279;p33"/>
          <p:cNvSpPr/>
          <p:nvPr/>
        </p:nvSpPr>
        <p:spPr>
          <a:xfrm>
            <a:off x="1407665" y="1282449"/>
            <a:ext cx="7103289" cy="4464496"/>
          </a:xfrm>
          <a:prstGeom prst="rect">
            <a:avLst/>
          </a:prstGeom>
          <a:solidFill>
            <a:srgbClr val="ECE9E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80" name="Google Shape;280;p33"/>
          <p:cNvSpPr/>
          <p:nvPr/>
        </p:nvSpPr>
        <p:spPr>
          <a:xfrm>
            <a:off x="1202922" y="1113020"/>
            <a:ext cx="7761195" cy="4803354"/>
          </a:xfrm>
          <a:prstGeom prst="rect">
            <a:avLst/>
          </a:prstGeom>
          <a:noFill/>
          <a:ln w="12700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81" name="Google Shape;281;p33"/>
          <p:cNvSpPr txBox="1"/>
          <p:nvPr/>
        </p:nvSpPr>
        <p:spPr>
          <a:xfrm rot="-5400000">
            <a:off x="9353524" y="3899725"/>
            <a:ext cx="4557530" cy="9233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54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CONTACTS</a:t>
            </a:r>
            <a:endParaRPr sz="24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82" name="Google Shape;282;p33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9212209" y="4688488"/>
            <a:ext cx="2016224" cy="2016224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283" name="Google Shape;283;p33"/>
          <p:cNvCxnSpPr/>
          <p:nvPr/>
        </p:nvCxnSpPr>
        <p:spPr>
          <a:xfrm>
            <a:off x="5297972" y="3444706"/>
            <a:ext cx="421481" cy="0"/>
          </a:xfrm>
          <a:prstGeom prst="straightConnector1">
            <a:avLst/>
          </a:prstGeom>
          <a:noFill/>
          <a:ln w="12700" cap="flat" cmpd="sng">
            <a:solidFill>
              <a:schemeClr val="dk2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284" name="Google Shape;284;p33"/>
          <p:cNvSpPr txBox="1">
            <a:spLocks noGrp="1"/>
          </p:cNvSpPr>
          <p:nvPr>
            <p:ph type="body" idx="1"/>
          </p:nvPr>
        </p:nvSpPr>
        <p:spPr>
          <a:xfrm>
            <a:off x="5202936" y="2350658"/>
            <a:ext cx="2100255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Font typeface="Arial"/>
              <a:buNone/>
              <a:defRPr sz="2400" b="1">
                <a:solidFill>
                  <a:schemeClr val="accent1"/>
                </a:solidFill>
              </a:defRPr>
            </a:lvl1pPr>
            <a:lvl2pPr marL="914400" lvl="1" indent="-228600" algn="l">
              <a:lnSpc>
                <a:spcPct val="100000"/>
              </a:lnSpc>
              <a:spcBef>
                <a:spcPts val="1500"/>
              </a:spcBef>
              <a:spcAft>
                <a:spcPts val="0"/>
              </a:spcAft>
              <a:buClr>
                <a:srgbClr val="3F3F3F"/>
              </a:buClr>
              <a:buSzPts val="1800"/>
              <a:buNone/>
              <a:defRPr/>
            </a:lvl2pPr>
            <a:lvl3pPr marL="1371600" lvl="2" indent="-34290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3F3F3F"/>
              </a:buClr>
              <a:buSzPts val="1800"/>
              <a:buChar char="­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85" name="Google Shape;285;p33"/>
          <p:cNvSpPr txBox="1">
            <a:spLocks noGrp="1"/>
          </p:cNvSpPr>
          <p:nvPr>
            <p:ph type="body" idx="2"/>
          </p:nvPr>
        </p:nvSpPr>
        <p:spPr>
          <a:xfrm>
            <a:off x="5202936" y="2745480"/>
            <a:ext cx="1168910" cy="4001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E7364"/>
              </a:buClr>
              <a:buSzPts val="2000"/>
              <a:buFont typeface="Arial"/>
              <a:buNone/>
              <a:defRPr sz="2000" b="0">
                <a:solidFill>
                  <a:srgbClr val="7E7364"/>
                </a:solidFill>
              </a:defRPr>
            </a:lvl1pPr>
            <a:lvl2pPr marL="914400" lvl="1" indent="-228600" algn="l">
              <a:lnSpc>
                <a:spcPct val="100000"/>
              </a:lnSpc>
              <a:spcBef>
                <a:spcPts val="1500"/>
              </a:spcBef>
              <a:spcAft>
                <a:spcPts val="0"/>
              </a:spcAft>
              <a:buClr>
                <a:srgbClr val="3F3F3F"/>
              </a:buClr>
              <a:buSzPts val="1800"/>
              <a:buNone/>
              <a:defRPr/>
            </a:lvl2pPr>
            <a:lvl3pPr marL="1371600" lvl="2" indent="-34290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3F3F3F"/>
              </a:buClr>
              <a:buSzPts val="1800"/>
              <a:buChar char="­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86" name="Google Shape;286;p33"/>
          <p:cNvSpPr txBox="1">
            <a:spLocks noGrp="1"/>
          </p:cNvSpPr>
          <p:nvPr>
            <p:ph type="body" idx="3"/>
          </p:nvPr>
        </p:nvSpPr>
        <p:spPr>
          <a:xfrm>
            <a:off x="5202936" y="3773040"/>
            <a:ext cx="2210926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E7364"/>
              </a:buClr>
              <a:buSzPts val="1800"/>
              <a:buFont typeface="Arial"/>
              <a:buNone/>
              <a:defRPr sz="1800" b="0">
                <a:solidFill>
                  <a:srgbClr val="7E7364"/>
                </a:solidFill>
              </a:defRPr>
            </a:lvl1pPr>
            <a:lvl2pPr marL="914400" lvl="1" indent="-228600" algn="l">
              <a:lnSpc>
                <a:spcPct val="100000"/>
              </a:lnSpc>
              <a:spcBef>
                <a:spcPts val="1500"/>
              </a:spcBef>
              <a:spcAft>
                <a:spcPts val="0"/>
              </a:spcAft>
              <a:buClr>
                <a:srgbClr val="3F3F3F"/>
              </a:buClr>
              <a:buSzPts val="1800"/>
              <a:buNone/>
              <a:defRPr/>
            </a:lvl2pPr>
            <a:lvl3pPr marL="1371600" lvl="2" indent="-34290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3F3F3F"/>
              </a:buClr>
              <a:buSzPts val="1800"/>
              <a:buChar char="­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87" name="Google Shape;287;p33"/>
          <p:cNvSpPr txBox="1">
            <a:spLocks noGrp="1"/>
          </p:cNvSpPr>
          <p:nvPr>
            <p:ph type="body" idx="4"/>
          </p:nvPr>
        </p:nvSpPr>
        <p:spPr>
          <a:xfrm>
            <a:off x="5202936" y="4194800"/>
            <a:ext cx="1261884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E7364"/>
              </a:buClr>
              <a:buSzPts val="1800"/>
              <a:buFont typeface="Arial"/>
              <a:buNone/>
              <a:defRPr sz="1800" b="0">
                <a:solidFill>
                  <a:srgbClr val="7E7364"/>
                </a:solidFill>
              </a:defRPr>
            </a:lvl1pPr>
            <a:lvl2pPr marL="914400" lvl="1" indent="-228600" algn="l">
              <a:lnSpc>
                <a:spcPct val="100000"/>
              </a:lnSpc>
              <a:spcBef>
                <a:spcPts val="1500"/>
              </a:spcBef>
              <a:spcAft>
                <a:spcPts val="0"/>
              </a:spcAft>
              <a:buClr>
                <a:srgbClr val="3F3F3F"/>
              </a:buClr>
              <a:buSzPts val="1800"/>
              <a:buNone/>
              <a:defRPr/>
            </a:lvl2pPr>
            <a:lvl3pPr marL="1371600" lvl="2" indent="-34290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3F3F3F"/>
              </a:buClr>
              <a:buSzPts val="1800"/>
              <a:buChar char="­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cxnSp>
        <p:nvCxnSpPr>
          <p:cNvPr id="288" name="Google Shape;288;p33"/>
          <p:cNvCxnSpPr/>
          <p:nvPr/>
        </p:nvCxnSpPr>
        <p:spPr>
          <a:xfrm>
            <a:off x="1942564" y="3444706"/>
            <a:ext cx="421481" cy="0"/>
          </a:xfrm>
          <a:prstGeom prst="straightConnector1">
            <a:avLst/>
          </a:prstGeom>
          <a:noFill/>
          <a:ln w="12700" cap="flat" cmpd="sng">
            <a:solidFill>
              <a:schemeClr val="dk2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289" name="Google Shape;289;p33"/>
          <p:cNvSpPr txBox="1">
            <a:spLocks noGrp="1"/>
          </p:cNvSpPr>
          <p:nvPr>
            <p:ph type="body" idx="5"/>
          </p:nvPr>
        </p:nvSpPr>
        <p:spPr>
          <a:xfrm>
            <a:off x="1847528" y="2350658"/>
            <a:ext cx="2100255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Font typeface="Arial"/>
              <a:buNone/>
              <a:defRPr sz="2400" b="1">
                <a:solidFill>
                  <a:schemeClr val="accent1"/>
                </a:solidFill>
              </a:defRPr>
            </a:lvl1pPr>
            <a:lvl2pPr marL="914400" lvl="1" indent="-228600" algn="l">
              <a:lnSpc>
                <a:spcPct val="100000"/>
              </a:lnSpc>
              <a:spcBef>
                <a:spcPts val="1500"/>
              </a:spcBef>
              <a:spcAft>
                <a:spcPts val="0"/>
              </a:spcAft>
              <a:buClr>
                <a:srgbClr val="3F3F3F"/>
              </a:buClr>
              <a:buSzPts val="1800"/>
              <a:buNone/>
              <a:defRPr/>
            </a:lvl2pPr>
            <a:lvl3pPr marL="1371600" lvl="2" indent="-34290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3F3F3F"/>
              </a:buClr>
              <a:buSzPts val="1800"/>
              <a:buChar char="­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90" name="Google Shape;290;p33"/>
          <p:cNvSpPr txBox="1">
            <a:spLocks noGrp="1"/>
          </p:cNvSpPr>
          <p:nvPr>
            <p:ph type="body" idx="6"/>
          </p:nvPr>
        </p:nvSpPr>
        <p:spPr>
          <a:xfrm>
            <a:off x="1847528" y="2745480"/>
            <a:ext cx="1168910" cy="4001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E7364"/>
              </a:buClr>
              <a:buSzPts val="2000"/>
              <a:buFont typeface="Arial"/>
              <a:buNone/>
              <a:defRPr sz="2000" b="0">
                <a:solidFill>
                  <a:srgbClr val="7E7364"/>
                </a:solidFill>
              </a:defRPr>
            </a:lvl1pPr>
            <a:lvl2pPr marL="914400" lvl="1" indent="-228600" algn="l">
              <a:lnSpc>
                <a:spcPct val="100000"/>
              </a:lnSpc>
              <a:spcBef>
                <a:spcPts val="1500"/>
              </a:spcBef>
              <a:spcAft>
                <a:spcPts val="0"/>
              </a:spcAft>
              <a:buClr>
                <a:srgbClr val="3F3F3F"/>
              </a:buClr>
              <a:buSzPts val="1800"/>
              <a:buNone/>
              <a:defRPr/>
            </a:lvl2pPr>
            <a:lvl3pPr marL="1371600" lvl="2" indent="-34290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3F3F3F"/>
              </a:buClr>
              <a:buSzPts val="1800"/>
              <a:buChar char="­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91" name="Google Shape;291;p33"/>
          <p:cNvSpPr txBox="1">
            <a:spLocks noGrp="1"/>
          </p:cNvSpPr>
          <p:nvPr>
            <p:ph type="body" idx="7"/>
          </p:nvPr>
        </p:nvSpPr>
        <p:spPr>
          <a:xfrm>
            <a:off x="1847528" y="3773040"/>
            <a:ext cx="2210926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E7364"/>
              </a:buClr>
              <a:buSzPts val="1800"/>
              <a:buFont typeface="Arial"/>
              <a:buNone/>
              <a:defRPr sz="1800" b="0">
                <a:solidFill>
                  <a:srgbClr val="7E7364"/>
                </a:solidFill>
              </a:defRPr>
            </a:lvl1pPr>
            <a:lvl2pPr marL="914400" lvl="1" indent="-228600" algn="l">
              <a:lnSpc>
                <a:spcPct val="100000"/>
              </a:lnSpc>
              <a:spcBef>
                <a:spcPts val="1500"/>
              </a:spcBef>
              <a:spcAft>
                <a:spcPts val="0"/>
              </a:spcAft>
              <a:buClr>
                <a:srgbClr val="3F3F3F"/>
              </a:buClr>
              <a:buSzPts val="1800"/>
              <a:buNone/>
              <a:defRPr/>
            </a:lvl2pPr>
            <a:lvl3pPr marL="1371600" lvl="2" indent="-34290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3F3F3F"/>
              </a:buClr>
              <a:buSzPts val="1800"/>
              <a:buChar char="­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92" name="Google Shape;292;p33"/>
          <p:cNvSpPr txBox="1">
            <a:spLocks noGrp="1"/>
          </p:cNvSpPr>
          <p:nvPr>
            <p:ph type="body" idx="8"/>
          </p:nvPr>
        </p:nvSpPr>
        <p:spPr>
          <a:xfrm>
            <a:off x="1847528" y="4194800"/>
            <a:ext cx="1261884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E7364"/>
              </a:buClr>
              <a:buSzPts val="1800"/>
              <a:buFont typeface="Arial"/>
              <a:buNone/>
              <a:defRPr sz="1800" b="0">
                <a:solidFill>
                  <a:srgbClr val="7E7364"/>
                </a:solidFill>
              </a:defRPr>
            </a:lvl1pPr>
            <a:lvl2pPr marL="914400" lvl="1" indent="-228600" algn="l">
              <a:lnSpc>
                <a:spcPct val="100000"/>
              </a:lnSpc>
              <a:spcBef>
                <a:spcPts val="1500"/>
              </a:spcBef>
              <a:spcAft>
                <a:spcPts val="0"/>
              </a:spcAft>
              <a:buClr>
                <a:srgbClr val="3F3F3F"/>
              </a:buClr>
              <a:buSzPts val="1800"/>
              <a:buNone/>
              <a:defRPr/>
            </a:lvl2pPr>
            <a:lvl3pPr marL="1371600" lvl="2" indent="-34290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3F3F3F"/>
              </a:buClr>
              <a:buSzPts val="1800"/>
              <a:buChar char="­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pic>
        <p:nvPicPr>
          <p:cNvPr id="293" name="Google Shape;293;p33"/>
          <p:cNvPicPr preferRelativeResize="0"/>
          <p:nvPr/>
        </p:nvPicPr>
        <p:blipFill rotWithShape="1">
          <a:blip r:embed="rId3">
            <a:alphaModFix/>
          </a:blip>
          <a:srcRect l="20331" r="20331" b="29725"/>
          <a:stretch/>
        </p:blipFill>
        <p:spPr>
          <a:xfrm>
            <a:off x="318066" y="0"/>
            <a:ext cx="521475" cy="103027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026955468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ide" type="blank">
  <p:cSld name="Vide">
    <p:spTree>
      <p:nvGrpSpPr>
        <p:cNvPr id="1" name="Shape 2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5" name="Google Shape;295;p34"/>
          <p:cNvSpPr txBox="1">
            <a:spLocks noGrp="1"/>
          </p:cNvSpPr>
          <p:nvPr>
            <p:ph type="dt" idx="10"/>
          </p:nvPr>
        </p:nvSpPr>
        <p:spPr>
          <a:xfrm>
            <a:off x="528234" y="6404271"/>
            <a:ext cx="870798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96" name="Google Shape;296;p34"/>
          <p:cNvSpPr txBox="1">
            <a:spLocks noGrp="1"/>
          </p:cNvSpPr>
          <p:nvPr>
            <p:ph type="ftr" idx="11"/>
          </p:nvPr>
        </p:nvSpPr>
        <p:spPr>
          <a:xfrm>
            <a:off x="1439689" y="6404271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97" name="Google Shape;297;p34"/>
          <p:cNvSpPr txBox="1">
            <a:spLocks noGrp="1"/>
          </p:cNvSpPr>
          <p:nvPr>
            <p:ph type="sldNum" idx="12"/>
          </p:nvPr>
        </p:nvSpPr>
        <p:spPr>
          <a:xfrm>
            <a:off x="-30997" y="6404271"/>
            <a:ext cx="559231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‹N°›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767269948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re et contenu 1" type="obj">
  <p:cSld name="Titre et contenu 1">
    <p:spTree>
      <p:nvGrpSpPr>
        <p:cNvPr id="1" name="Shape 2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9" name="Google Shape;299;p35"/>
          <p:cNvSpPr txBox="1">
            <a:spLocks noGrp="1"/>
          </p:cNvSpPr>
          <p:nvPr>
            <p:ph type="title"/>
          </p:nvPr>
        </p:nvSpPr>
        <p:spPr>
          <a:xfrm>
            <a:off x="838200" y="1155032"/>
            <a:ext cx="10515600" cy="536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1" i="1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  <a:defRPr sz="19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  <a:defRPr sz="19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  <a:defRPr sz="19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  <a:defRPr sz="19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  <a:defRPr sz="19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  <a:defRPr sz="19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  <a:defRPr sz="19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  <a:defRPr sz="19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00" name="Google Shape;300;p35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04800" algn="l" rtl="0">
              <a:lnSpc>
                <a:spcPct val="90000"/>
              </a:lnSpc>
              <a:spcBef>
                <a:spcPts val="11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latin typeface="Arial"/>
                <a:ea typeface="Arial"/>
                <a:cs typeface="Arial"/>
                <a:sym typeface="Arial"/>
              </a:defRPr>
            </a:lvl1pPr>
            <a:lvl2pPr marL="91440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1500">
                <a:latin typeface="Arial"/>
                <a:ea typeface="Arial"/>
                <a:cs typeface="Arial"/>
                <a:sym typeface="Arial"/>
              </a:defRPr>
            </a:lvl2pPr>
            <a:lvl3pPr marL="137160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1500">
                <a:latin typeface="Arial"/>
                <a:ea typeface="Arial"/>
                <a:cs typeface="Arial"/>
                <a:sym typeface="Arial"/>
              </a:defRPr>
            </a:lvl3pPr>
            <a:lvl4pPr marL="1828800" lvl="3" indent="-34925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900"/>
              <a:buChar char="•"/>
              <a:defRPr sz="1500">
                <a:latin typeface="Arial"/>
                <a:ea typeface="Arial"/>
                <a:cs typeface="Arial"/>
                <a:sym typeface="Arial"/>
              </a:defRPr>
            </a:lvl4pPr>
            <a:lvl5pPr marL="2286000" lvl="4" indent="-34925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900"/>
              <a:buChar char="•"/>
              <a:defRPr sz="1500">
                <a:latin typeface="Arial"/>
                <a:ea typeface="Arial"/>
                <a:cs typeface="Arial"/>
                <a:sym typeface="Arial"/>
              </a:defRPr>
            </a:lvl5pPr>
            <a:lvl6pPr marL="2743200" lvl="5" indent="-34925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900"/>
              <a:buChar char="•"/>
              <a:defRPr sz="1500"/>
            </a:lvl6pPr>
            <a:lvl7pPr marL="3200400" lvl="6" indent="-34925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900"/>
              <a:buChar char="•"/>
              <a:defRPr sz="1500"/>
            </a:lvl7pPr>
            <a:lvl8pPr marL="3657600" lvl="7" indent="-34925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900"/>
              <a:buChar char="•"/>
              <a:defRPr sz="1500"/>
            </a:lvl8pPr>
            <a:lvl9pPr marL="4114800" lvl="8" indent="-34925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900"/>
              <a:buChar char="•"/>
              <a:defRPr sz="1500"/>
            </a:lvl9pPr>
          </a:lstStyle>
          <a:p>
            <a:endParaRPr/>
          </a:p>
        </p:txBody>
      </p:sp>
      <p:sp>
        <p:nvSpPr>
          <p:cNvPr id="301" name="Google Shape;301;p3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 sz="1500"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 sz="1500"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 sz="1500"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 sz="1500"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 sz="1500"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 sz="1500"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 sz="1500"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 sz="1500"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 sz="1500"/>
            </a:lvl9pPr>
          </a:lstStyle>
          <a:p>
            <a:endParaRPr/>
          </a:p>
        </p:txBody>
      </p:sp>
      <p:sp>
        <p:nvSpPr>
          <p:cNvPr id="302" name="Google Shape;302;p3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 sz="1500"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 sz="1500"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 sz="1500"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 sz="1500"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 sz="1500"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 sz="1500"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 sz="1500"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 sz="1500"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 sz="1500"/>
            </a:lvl9pPr>
          </a:lstStyle>
          <a:p>
            <a:endParaRPr/>
          </a:p>
        </p:txBody>
      </p:sp>
      <p:sp>
        <p:nvSpPr>
          <p:cNvPr id="303" name="Google Shape;303;p3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‹N°›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1169107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4 - 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503D34DD-F73F-C44E-AAC8-B7CC050DD879}"/>
              </a:ext>
            </a:extLst>
          </p:cNvPr>
          <p:cNvPicPr>
            <a:picLocks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2169" y="136526"/>
            <a:ext cx="7984317" cy="6581775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23BCEBFA-8804-414F-9B62-6CC6280E8F77}"/>
              </a:ext>
            </a:extLst>
          </p:cNvPr>
          <p:cNvSpPr/>
          <p:nvPr/>
        </p:nvSpPr>
        <p:spPr>
          <a:xfrm>
            <a:off x="6424474" y="2615761"/>
            <a:ext cx="4495060" cy="322588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A00E5644-8AC6-F249-BF04-8B0A82F9E0F1}"/>
              </a:ext>
            </a:extLst>
          </p:cNvPr>
          <p:cNvSpPr/>
          <p:nvPr/>
        </p:nvSpPr>
        <p:spPr>
          <a:xfrm>
            <a:off x="6549008" y="2743200"/>
            <a:ext cx="4245992" cy="2964758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18046023-EC2F-854E-800E-EC925997DA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08444" y="4487557"/>
            <a:ext cx="3787284" cy="923330"/>
          </a:xfrm>
        </p:spPr>
        <p:txBody>
          <a:bodyPr anchor="b" anchorCtr="0"/>
          <a:lstStyle>
            <a:lvl1pPr>
              <a:defRPr sz="3000" b="1" cap="all" spc="0" baseline="0">
                <a:solidFill>
                  <a:schemeClr val="tx2">
                    <a:lumMod val="75000"/>
                  </a:schemeClr>
                </a:solidFill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16" name="Espace réservé du texte 15">
            <a:extLst>
              <a:ext uri="{FF2B5EF4-FFF2-40B4-BE49-F238E27FC236}">
                <a16:creationId xmlns:a16="http://schemas.microsoft.com/office/drawing/2014/main" id="{419E2342-816C-C046-A6B3-FEF9B37E750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709697" y="1342961"/>
            <a:ext cx="2215969" cy="2215991"/>
          </a:xfrm>
        </p:spPr>
        <p:txBody>
          <a:bodyPr wrap="square" anchor="b" anchorCtr="0">
            <a:spAutoFit/>
          </a:bodyPr>
          <a:lstStyle>
            <a:lvl1pPr>
              <a:defRPr sz="13800">
                <a:solidFill>
                  <a:schemeClr val="accent1"/>
                </a:solidFill>
              </a:defRPr>
            </a:lvl1pPr>
          </a:lstStyle>
          <a:p>
            <a:r>
              <a:rPr lang="fr-FR" dirty="0"/>
              <a:t>01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15D09F01-89B3-4303-B778-A95EC386CB67}"/>
              </a:ext>
            </a:extLst>
          </p:cNvPr>
          <p:cNvSpPr/>
          <p:nvPr/>
        </p:nvSpPr>
        <p:spPr>
          <a:xfrm>
            <a:off x="-6036" y="0"/>
            <a:ext cx="1349509" cy="16971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5" name="Graphique 14">
            <a:extLst>
              <a:ext uri="{FF2B5EF4-FFF2-40B4-BE49-F238E27FC236}">
                <a16:creationId xmlns:a16="http://schemas.microsoft.com/office/drawing/2014/main" id="{2B93453A-7D86-44E6-9E23-B0602E25541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l="20331" r="20331" b="29725"/>
          <a:stretch/>
        </p:blipFill>
        <p:spPr>
          <a:xfrm>
            <a:off x="318066" y="0"/>
            <a:ext cx="710382" cy="14034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38874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5 - 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 descr="Une image contenant intérieur, personne, alimentation&#10;&#10;Description générée automatiquement">
            <a:extLst>
              <a:ext uri="{FF2B5EF4-FFF2-40B4-BE49-F238E27FC236}">
                <a16:creationId xmlns:a16="http://schemas.microsoft.com/office/drawing/2014/main" id="{93F34B23-A1F6-1946-BF2C-A20C95D6F4E1}"/>
              </a:ext>
            </a:extLst>
          </p:cNvPr>
          <p:cNvPicPr>
            <a:picLocks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38112"/>
            <a:ext cx="7972148" cy="6581775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23BCEBFA-8804-414F-9B62-6CC6280E8F77}"/>
              </a:ext>
            </a:extLst>
          </p:cNvPr>
          <p:cNvSpPr/>
          <p:nvPr/>
        </p:nvSpPr>
        <p:spPr>
          <a:xfrm>
            <a:off x="6424474" y="2615761"/>
            <a:ext cx="4495060" cy="322588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A00E5644-8AC6-F249-BF04-8B0A82F9E0F1}"/>
              </a:ext>
            </a:extLst>
          </p:cNvPr>
          <p:cNvSpPr/>
          <p:nvPr/>
        </p:nvSpPr>
        <p:spPr>
          <a:xfrm>
            <a:off x="6549008" y="2743200"/>
            <a:ext cx="4245992" cy="2964758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18046023-EC2F-854E-800E-EC925997DA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08444" y="4487557"/>
            <a:ext cx="3787284" cy="923330"/>
          </a:xfrm>
        </p:spPr>
        <p:txBody>
          <a:bodyPr anchor="b" anchorCtr="0"/>
          <a:lstStyle>
            <a:lvl1pPr>
              <a:defRPr sz="3000" b="1" cap="all" spc="0" baseline="0">
                <a:solidFill>
                  <a:schemeClr val="tx2">
                    <a:lumMod val="75000"/>
                  </a:schemeClr>
                </a:solidFill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16" name="Espace réservé du texte 15">
            <a:extLst>
              <a:ext uri="{FF2B5EF4-FFF2-40B4-BE49-F238E27FC236}">
                <a16:creationId xmlns:a16="http://schemas.microsoft.com/office/drawing/2014/main" id="{419E2342-816C-C046-A6B3-FEF9B37E750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709697" y="1342961"/>
            <a:ext cx="2215969" cy="2215991"/>
          </a:xfrm>
        </p:spPr>
        <p:txBody>
          <a:bodyPr wrap="square" anchor="b" anchorCtr="0">
            <a:spAutoFit/>
          </a:bodyPr>
          <a:lstStyle>
            <a:lvl1pPr>
              <a:defRPr sz="13800">
                <a:solidFill>
                  <a:schemeClr val="accent1"/>
                </a:solidFill>
              </a:defRPr>
            </a:lvl1pPr>
          </a:lstStyle>
          <a:p>
            <a:r>
              <a:rPr lang="fr-FR" dirty="0"/>
              <a:t>01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A2C59599-330F-4F4D-9581-85D56CA5FD23}"/>
              </a:ext>
            </a:extLst>
          </p:cNvPr>
          <p:cNvSpPr/>
          <p:nvPr/>
        </p:nvSpPr>
        <p:spPr>
          <a:xfrm>
            <a:off x="-6036" y="0"/>
            <a:ext cx="1349509" cy="16971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5" name="Graphique 14">
            <a:extLst>
              <a:ext uri="{FF2B5EF4-FFF2-40B4-BE49-F238E27FC236}">
                <a16:creationId xmlns:a16="http://schemas.microsoft.com/office/drawing/2014/main" id="{9A98EC2B-9016-436F-A483-91CF2C6E16C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l="20331" r="20331" b="29725"/>
          <a:stretch/>
        </p:blipFill>
        <p:spPr>
          <a:xfrm>
            <a:off x="318066" y="0"/>
            <a:ext cx="710382" cy="14034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67196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6 - 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 descr="Une image contenant extérieur&#10;&#10;Description générée automatiquement">
            <a:extLst>
              <a:ext uri="{FF2B5EF4-FFF2-40B4-BE49-F238E27FC236}">
                <a16:creationId xmlns:a16="http://schemas.microsoft.com/office/drawing/2014/main" id="{7BB7EE54-4EDF-3442-8AF6-2EC30C792F25}"/>
              </a:ext>
            </a:extLst>
          </p:cNvPr>
          <p:cNvPicPr>
            <a:picLocks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136526"/>
            <a:ext cx="7972148" cy="6581775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23BCEBFA-8804-414F-9B62-6CC6280E8F77}"/>
              </a:ext>
            </a:extLst>
          </p:cNvPr>
          <p:cNvSpPr/>
          <p:nvPr/>
        </p:nvSpPr>
        <p:spPr>
          <a:xfrm>
            <a:off x="6424474" y="2615761"/>
            <a:ext cx="4495060" cy="322588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A00E5644-8AC6-F249-BF04-8B0A82F9E0F1}"/>
              </a:ext>
            </a:extLst>
          </p:cNvPr>
          <p:cNvSpPr/>
          <p:nvPr/>
        </p:nvSpPr>
        <p:spPr>
          <a:xfrm>
            <a:off x="6549008" y="2743200"/>
            <a:ext cx="4245992" cy="2964758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18046023-EC2F-854E-800E-EC925997DA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08444" y="4487557"/>
            <a:ext cx="3787284" cy="923330"/>
          </a:xfrm>
        </p:spPr>
        <p:txBody>
          <a:bodyPr anchor="b" anchorCtr="0"/>
          <a:lstStyle>
            <a:lvl1pPr>
              <a:defRPr sz="3000" b="1" cap="all" spc="0" baseline="0">
                <a:solidFill>
                  <a:schemeClr val="tx2">
                    <a:lumMod val="75000"/>
                  </a:schemeClr>
                </a:solidFill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16" name="Espace réservé du texte 15">
            <a:extLst>
              <a:ext uri="{FF2B5EF4-FFF2-40B4-BE49-F238E27FC236}">
                <a16:creationId xmlns:a16="http://schemas.microsoft.com/office/drawing/2014/main" id="{419E2342-816C-C046-A6B3-FEF9B37E750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709697" y="1342961"/>
            <a:ext cx="2215969" cy="2215991"/>
          </a:xfrm>
        </p:spPr>
        <p:txBody>
          <a:bodyPr wrap="square" anchor="b" anchorCtr="0">
            <a:spAutoFit/>
          </a:bodyPr>
          <a:lstStyle>
            <a:lvl1pPr>
              <a:defRPr sz="13800">
                <a:solidFill>
                  <a:schemeClr val="accent1"/>
                </a:solidFill>
              </a:defRPr>
            </a:lvl1pPr>
          </a:lstStyle>
          <a:p>
            <a:r>
              <a:rPr lang="fr-FR" dirty="0"/>
              <a:t>01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E98C6E2E-5087-4A4C-9B37-FA814EA4816C}"/>
              </a:ext>
            </a:extLst>
          </p:cNvPr>
          <p:cNvSpPr/>
          <p:nvPr/>
        </p:nvSpPr>
        <p:spPr>
          <a:xfrm>
            <a:off x="-6036" y="0"/>
            <a:ext cx="1349509" cy="16971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5" name="Graphique 14">
            <a:extLst>
              <a:ext uri="{FF2B5EF4-FFF2-40B4-BE49-F238E27FC236}">
                <a16:creationId xmlns:a16="http://schemas.microsoft.com/office/drawing/2014/main" id="{2E26C516-D8EC-4B6C-B703-ACD98B9491B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l="20331" r="20331" b="29725"/>
          <a:stretch/>
        </p:blipFill>
        <p:spPr>
          <a:xfrm>
            <a:off x="318066" y="0"/>
            <a:ext cx="710382" cy="14034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1680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image" Target="../media/image1.emf"/><Relationship Id="rId21" Type="http://schemas.openxmlformats.org/officeDocument/2006/relationships/slideLayout" Target="../slideLayouts/slideLayout21.xml"/><Relationship Id="rId34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tags" Target="../tags/tag2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tags" Target="../tags/tag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vmlDrawing" Target="../drawings/vmlDrawing1.vml"/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/Relationships>
</file>

<file path=ppt/slideMasters/_rels/slideMaster2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46.xml"/><Relationship Id="rId18" Type="http://schemas.openxmlformats.org/officeDocument/2006/relationships/slideLayout" Target="../slideLayouts/slideLayout51.xml"/><Relationship Id="rId26" Type="http://schemas.openxmlformats.org/officeDocument/2006/relationships/slideLayout" Target="../slideLayouts/slideLayout59.xml"/><Relationship Id="rId3" Type="http://schemas.openxmlformats.org/officeDocument/2006/relationships/slideLayout" Target="../slideLayouts/slideLayout36.xml"/><Relationship Id="rId21" Type="http://schemas.openxmlformats.org/officeDocument/2006/relationships/slideLayout" Target="../slideLayouts/slideLayout54.xml"/><Relationship Id="rId34" Type="http://schemas.openxmlformats.org/officeDocument/2006/relationships/slideLayout" Target="../slideLayouts/slideLayout67.xml"/><Relationship Id="rId7" Type="http://schemas.openxmlformats.org/officeDocument/2006/relationships/slideLayout" Target="../slideLayouts/slideLayout40.xml"/><Relationship Id="rId12" Type="http://schemas.openxmlformats.org/officeDocument/2006/relationships/slideLayout" Target="../slideLayouts/slideLayout45.xml"/><Relationship Id="rId17" Type="http://schemas.openxmlformats.org/officeDocument/2006/relationships/slideLayout" Target="../slideLayouts/slideLayout50.xml"/><Relationship Id="rId25" Type="http://schemas.openxmlformats.org/officeDocument/2006/relationships/slideLayout" Target="../slideLayouts/slideLayout58.xml"/><Relationship Id="rId33" Type="http://schemas.openxmlformats.org/officeDocument/2006/relationships/slideLayout" Target="../slideLayouts/slideLayout66.xml"/><Relationship Id="rId2" Type="http://schemas.openxmlformats.org/officeDocument/2006/relationships/slideLayout" Target="../slideLayouts/slideLayout35.xml"/><Relationship Id="rId16" Type="http://schemas.openxmlformats.org/officeDocument/2006/relationships/slideLayout" Target="../slideLayouts/slideLayout49.xml"/><Relationship Id="rId20" Type="http://schemas.openxmlformats.org/officeDocument/2006/relationships/slideLayout" Target="../slideLayouts/slideLayout53.xml"/><Relationship Id="rId29" Type="http://schemas.openxmlformats.org/officeDocument/2006/relationships/slideLayout" Target="../slideLayouts/slideLayout62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24" Type="http://schemas.openxmlformats.org/officeDocument/2006/relationships/slideLayout" Target="../slideLayouts/slideLayout57.xml"/><Relationship Id="rId32" Type="http://schemas.openxmlformats.org/officeDocument/2006/relationships/slideLayout" Target="../slideLayouts/slideLayout65.xml"/><Relationship Id="rId5" Type="http://schemas.openxmlformats.org/officeDocument/2006/relationships/slideLayout" Target="../slideLayouts/slideLayout38.xml"/><Relationship Id="rId15" Type="http://schemas.openxmlformats.org/officeDocument/2006/relationships/slideLayout" Target="../slideLayouts/slideLayout48.xml"/><Relationship Id="rId23" Type="http://schemas.openxmlformats.org/officeDocument/2006/relationships/slideLayout" Target="../slideLayouts/slideLayout56.xml"/><Relationship Id="rId28" Type="http://schemas.openxmlformats.org/officeDocument/2006/relationships/slideLayout" Target="../slideLayouts/slideLayout61.xml"/><Relationship Id="rId10" Type="http://schemas.openxmlformats.org/officeDocument/2006/relationships/slideLayout" Target="../slideLayouts/slideLayout43.xml"/><Relationship Id="rId19" Type="http://schemas.openxmlformats.org/officeDocument/2006/relationships/slideLayout" Target="../slideLayouts/slideLayout52.xml"/><Relationship Id="rId31" Type="http://schemas.openxmlformats.org/officeDocument/2006/relationships/slideLayout" Target="../slideLayouts/slideLayout64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Relationship Id="rId14" Type="http://schemas.openxmlformats.org/officeDocument/2006/relationships/slideLayout" Target="../slideLayouts/slideLayout47.xml"/><Relationship Id="rId22" Type="http://schemas.openxmlformats.org/officeDocument/2006/relationships/slideLayout" Target="../slideLayouts/slideLayout55.xml"/><Relationship Id="rId27" Type="http://schemas.openxmlformats.org/officeDocument/2006/relationships/slideLayout" Target="../slideLayouts/slideLayout60.xml"/><Relationship Id="rId30" Type="http://schemas.openxmlformats.org/officeDocument/2006/relationships/slideLayout" Target="../slideLayouts/slideLayout63.xml"/><Relationship Id="rId35" Type="http://schemas.openxmlformats.org/officeDocument/2006/relationships/theme" Target="../theme/theme2.xml"/><Relationship Id="rId8" Type="http://schemas.openxmlformats.org/officeDocument/2006/relationships/slideLayout" Target="../slideLayouts/slideLayout4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Objet 8" hidden="1">
            <a:extLst>
              <a:ext uri="{FF2B5EF4-FFF2-40B4-BE49-F238E27FC236}">
                <a16:creationId xmlns:a16="http://schemas.microsoft.com/office/drawing/2014/main" id="{4C554C07-69F2-4B61-99A2-A58B176DAC53}"/>
              </a:ext>
            </a:extLst>
          </p:cNvPr>
          <p:cNvGraphicFramePr>
            <a:graphicFrameLocks noChangeAspect="1"/>
          </p:cNvGraphicFramePr>
          <p:nvPr>
            <p:custDataLst>
              <p:tags r:id="rId36"/>
            </p:custDataLst>
            <p:extLst>
              <p:ext uri="{D42A27DB-BD31-4B8C-83A1-F6EECF244321}">
                <p14:modId xmlns:p14="http://schemas.microsoft.com/office/powerpoint/2010/main" val="2688808751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2" name="Diapositive think-cell" r:id="rId38" imgW="344" imgH="345" progId="TCLayout.ActiveDocument.1">
                  <p:embed/>
                </p:oleObj>
              </mc:Choice>
              <mc:Fallback>
                <p:oleObj name="Diapositive think-cell" r:id="rId38" imgW="344" imgH="345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39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Rectangle 6" hidden="1">
            <a:extLst>
              <a:ext uri="{FF2B5EF4-FFF2-40B4-BE49-F238E27FC236}">
                <a16:creationId xmlns:a16="http://schemas.microsoft.com/office/drawing/2014/main" id="{E54C5C77-DBE0-4F23-B804-D216F77A0DCB}"/>
              </a:ext>
            </a:extLst>
          </p:cNvPr>
          <p:cNvSpPr/>
          <p:nvPr>
            <p:custDataLst>
              <p:tags r:id="rId37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marL="0" lvl="0" indent="0" algn="ctr"/>
            <a:endParaRPr lang="fr-FR" sz="2500" b="0" i="0" baseline="0" dirty="0">
              <a:latin typeface="Arial" panose="020B0604020202020204" pitchFamily="34" charset="0"/>
              <a:ea typeface="+mj-ea"/>
              <a:cs typeface="+mj-cs"/>
              <a:sym typeface="Arial" panose="020B0604020202020204" pitchFamily="34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F997FB28-AB8D-354A-A938-20D3EB8BAB38}"/>
              </a:ext>
            </a:extLst>
          </p:cNvPr>
          <p:cNvSpPr/>
          <p:nvPr/>
        </p:nvSpPr>
        <p:spPr>
          <a:xfrm>
            <a:off x="0" y="6721642"/>
            <a:ext cx="12192000" cy="136358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5BDC0405-875E-784B-9A46-3BEF578E89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96696" y="341024"/>
            <a:ext cx="10357104" cy="784830"/>
          </a:xfrm>
          <a:prstGeom prst="rect">
            <a:avLst/>
          </a:prstGeom>
        </p:spPr>
        <p:txBody>
          <a:bodyPr vert="horz" wrap="square" lIns="91440" tIns="45720" rIns="91440" bIns="45720" rtlCol="0" anchor="ctr" anchorCtr="0">
            <a:spAutoFit/>
          </a:bodyPr>
          <a:lstStyle/>
          <a:p>
            <a:r>
              <a:rPr lang="fr-FR" dirty="0"/>
              <a:t>Modifiez le style du titre</a:t>
            </a:r>
            <a:br>
              <a:rPr lang="fr-FR" dirty="0"/>
            </a:br>
            <a:r>
              <a:rPr lang="fr-FR" dirty="0"/>
              <a:t>2 lignes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A6767CC0-E82D-8E4E-BBC6-AB5EE1E64A0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r>
              <a:rPr lang="fr-FR" dirty="0"/>
              <a:t>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3"/>
            <a:endParaRPr lang="fr-FR" dirty="0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D5E8BFCC-41A3-5440-9794-D80D386ED83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528234" y="6404271"/>
            <a:ext cx="87079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2E281E-D9E6-D946-B329-BFC92E920E38}" type="datetime1">
              <a:rPr lang="fr-FR" smtClean="0"/>
              <a:t>09/04/2021</a:t>
            </a:fld>
            <a:endParaRPr lang="fr-FR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0860941C-C526-E742-89B5-F67838A0ABD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439689" y="640427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fr-FR"/>
              <a:t>Titre de la présentation</a:t>
            </a:r>
            <a:endParaRPr lang="fr-FR" dirty="0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9A999AB-1C8D-E941-9C8D-542FF05E406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-30997" y="6404271"/>
            <a:ext cx="55923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accent1"/>
                </a:solidFill>
              </a:defRPr>
            </a:lvl1pPr>
          </a:lstStyle>
          <a:p>
            <a:fld id="{F8CADB39-A32D-A14B-A5B6-9010485D65CB}" type="slidenum">
              <a:rPr lang="fr-FR" smtClean="0"/>
              <a:pPr/>
              <a:t>‹N°›</a:t>
            </a:fld>
            <a:endParaRPr lang="fr-FR" dirty="0"/>
          </a:p>
        </p:txBody>
      </p:sp>
      <p:cxnSp>
        <p:nvCxnSpPr>
          <p:cNvPr id="11" name="Connecteur droit 10">
            <a:extLst>
              <a:ext uri="{FF2B5EF4-FFF2-40B4-BE49-F238E27FC236}">
                <a16:creationId xmlns:a16="http://schemas.microsoft.com/office/drawing/2014/main" id="{8FEB0482-6871-7147-B689-7F00575DF7F2}"/>
              </a:ext>
            </a:extLst>
          </p:cNvPr>
          <p:cNvCxnSpPr>
            <a:cxnSpLocks/>
          </p:cNvCxnSpPr>
          <p:nvPr/>
        </p:nvCxnSpPr>
        <p:spPr>
          <a:xfrm flipV="1">
            <a:off x="514767" y="6529137"/>
            <a:ext cx="0" cy="338828"/>
          </a:xfrm>
          <a:prstGeom prst="line">
            <a:avLst/>
          </a:prstGeom>
          <a:ln w="127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Ellipse 11">
            <a:extLst>
              <a:ext uri="{FF2B5EF4-FFF2-40B4-BE49-F238E27FC236}">
                <a16:creationId xmlns:a16="http://schemas.microsoft.com/office/drawing/2014/main" id="{35CCF0A8-83A5-5B4E-94C7-CE45DF9DA30A}"/>
              </a:ext>
            </a:extLst>
          </p:cNvPr>
          <p:cNvSpPr>
            <a:spLocks noChangeAspect="1"/>
          </p:cNvSpPr>
          <p:nvPr/>
        </p:nvSpPr>
        <p:spPr>
          <a:xfrm flipV="1">
            <a:off x="1366520" y="6577331"/>
            <a:ext cx="36000" cy="3600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938428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60" r:id="rId2"/>
    <p:sldLayoutId id="2147483677" r:id="rId3"/>
    <p:sldLayoutId id="2147483651" r:id="rId4"/>
    <p:sldLayoutId id="2147483661" r:id="rId5"/>
    <p:sldLayoutId id="2147483662" r:id="rId6"/>
    <p:sldLayoutId id="2147483663" r:id="rId7"/>
    <p:sldLayoutId id="2147483664" r:id="rId8"/>
    <p:sldLayoutId id="2147483665" r:id="rId9"/>
    <p:sldLayoutId id="2147483666" r:id="rId10"/>
    <p:sldLayoutId id="2147483667" r:id="rId11"/>
    <p:sldLayoutId id="2147483668" r:id="rId12"/>
    <p:sldLayoutId id="2147483669" r:id="rId13"/>
    <p:sldLayoutId id="2147483670" r:id="rId14"/>
    <p:sldLayoutId id="2147483680" r:id="rId15"/>
    <p:sldLayoutId id="2147483681" r:id="rId16"/>
    <p:sldLayoutId id="2147483682" r:id="rId17"/>
    <p:sldLayoutId id="2147483683" r:id="rId18"/>
    <p:sldLayoutId id="2147483684" r:id="rId19"/>
    <p:sldLayoutId id="2147483685" r:id="rId20"/>
    <p:sldLayoutId id="2147483686" r:id="rId21"/>
    <p:sldLayoutId id="2147483650" r:id="rId22"/>
    <p:sldLayoutId id="2147483678" r:id="rId23"/>
    <p:sldLayoutId id="2147483671" r:id="rId24"/>
    <p:sldLayoutId id="2147483674" r:id="rId25"/>
    <p:sldLayoutId id="2147483675" r:id="rId26"/>
    <p:sldLayoutId id="2147483672" r:id="rId27"/>
    <p:sldLayoutId id="2147483673" r:id="rId28"/>
    <p:sldLayoutId id="2147483676" r:id="rId29"/>
    <p:sldLayoutId id="2147483654" r:id="rId30"/>
    <p:sldLayoutId id="2147483655" r:id="rId31"/>
    <p:sldLayoutId id="2147483688" r:id="rId32"/>
    <p:sldLayoutId id="2147483689" r:id="rId33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500" b="0" kern="1200">
          <a:solidFill>
            <a:schemeClr val="tx2">
              <a:lumMod val="75000"/>
            </a:schemeClr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00000"/>
        </a:lnSpc>
        <a:spcBef>
          <a:spcPts val="0"/>
        </a:spcBef>
        <a:spcAft>
          <a:spcPts val="1500"/>
        </a:spcAft>
        <a:buFontTx/>
        <a:buNone/>
        <a:defRPr sz="1800" b="1" kern="1200">
          <a:solidFill>
            <a:schemeClr val="accent1"/>
          </a:solidFill>
          <a:latin typeface="+mn-lt"/>
          <a:ea typeface="+mn-ea"/>
          <a:cs typeface="+mn-cs"/>
        </a:defRPr>
      </a:lvl1pPr>
      <a:lvl2pPr marL="6350" indent="0" algn="l" defTabSz="914400" rtl="0" eaLnBrk="1" latinLnBrk="0" hangingPunct="1">
        <a:lnSpc>
          <a:spcPct val="100000"/>
        </a:lnSpc>
        <a:spcBef>
          <a:spcPts val="100"/>
        </a:spcBef>
        <a:buFontTx/>
        <a:buNone/>
        <a:tabLst/>
        <a:defRPr sz="15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492125" indent="-131763" algn="l" defTabSz="914400" rtl="0" eaLnBrk="1" latinLnBrk="0" hangingPunct="1">
        <a:lnSpc>
          <a:spcPct val="100000"/>
        </a:lnSpc>
        <a:spcBef>
          <a:spcPts val="200"/>
        </a:spcBef>
        <a:buClr>
          <a:schemeClr val="accent1"/>
        </a:buClr>
        <a:buFont typeface="Arial" panose="020B0604020202020204" pitchFamily="34" charset="0"/>
        <a:buChar char="•"/>
        <a:tabLst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90575" indent="-161925" algn="l" defTabSz="914400" rtl="0" eaLnBrk="1" latinLnBrk="0" hangingPunct="1">
        <a:lnSpc>
          <a:spcPct val="100000"/>
        </a:lnSpc>
        <a:spcBef>
          <a:spcPts val="200"/>
        </a:spcBef>
        <a:buFont typeface="Police système"/>
        <a:buChar char="­"/>
        <a:tabLst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168400" indent="-179388" algn="l" defTabSz="914400" rtl="0" eaLnBrk="1" latinLnBrk="0" hangingPunct="1">
        <a:lnSpc>
          <a:spcPct val="90000"/>
        </a:lnSpc>
        <a:spcBef>
          <a:spcPts val="500"/>
        </a:spcBef>
        <a:buClr>
          <a:schemeClr val="bg1">
            <a:lumMod val="50000"/>
          </a:schemeClr>
        </a:buClr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/>
          <p:nvPr/>
        </p:nvSpPr>
        <p:spPr>
          <a:xfrm>
            <a:off x="0" y="6721642"/>
            <a:ext cx="12192000" cy="136358"/>
          </a:xfrm>
          <a:prstGeom prst="rect">
            <a:avLst/>
          </a:prstGeom>
          <a:solidFill>
            <a:srgbClr val="ECE9E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" name="Google Shape;7;p1"/>
          <p:cNvSpPr txBox="1">
            <a:spLocks noGrp="1"/>
          </p:cNvSpPr>
          <p:nvPr>
            <p:ph type="title"/>
          </p:nvPr>
        </p:nvSpPr>
        <p:spPr>
          <a:xfrm>
            <a:off x="996696" y="341024"/>
            <a:ext cx="10357104" cy="7848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sp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7E7364"/>
              </a:buClr>
              <a:buSzPts val="2500"/>
              <a:buFont typeface="Arial"/>
              <a:buNone/>
              <a:defRPr sz="2500" b="0" i="0" u="none" strike="noStrike" cap="none">
                <a:solidFill>
                  <a:srgbClr val="7E7364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Arial"/>
              <a:buNone/>
              <a:defRPr sz="1800" b="1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1500"/>
              </a:spcBef>
              <a:spcAft>
                <a:spcPts val="0"/>
              </a:spcAft>
              <a:buClr>
                <a:srgbClr val="3F3F3F"/>
              </a:buClr>
              <a:buSzPts val="1500"/>
              <a:buFont typeface="Arial"/>
              <a:buNone/>
              <a:defRPr sz="1500" b="0" i="0" u="none" strike="noStrike" cap="non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175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175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3F3F3F"/>
              </a:buClr>
              <a:buSzPts val="1400"/>
              <a:buFont typeface="Arial"/>
              <a:buChar char="­"/>
              <a:defRPr sz="1400" b="0" i="0" u="none" strike="noStrike" cap="non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175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F7F7F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9" name="Google Shape;9;p1"/>
          <p:cNvSpPr txBox="1">
            <a:spLocks noGrp="1"/>
          </p:cNvSpPr>
          <p:nvPr>
            <p:ph type="dt" idx="10"/>
          </p:nvPr>
        </p:nvSpPr>
        <p:spPr>
          <a:xfrm>
            <a:off x="528234" y="6404271"/>
            <a:ext cx="870798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0" name="Google Shape;10;p1"/>
          <p:cNvSpPr txBox="1">
            <a:spLocks noGrp="1"/>
          </p:cNvSpPr>
          <p:nvPr>
            <p:ph type="ftr" idx="11"/>
          </p:nvPr>
        </p:nvSpPr>
        <p:spPr>
          <a:xfrm>
            <a:off x="1439689" y="6404271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" name="Google Shape;11;p1"/>
          <p:cNvSpPr txBox="1">
            <a:spLocks noGrp="1"/>
          </p:cNvSpPr>
          <p:nvPr>
            <p:ph type="sldNum" idx="12"/>
          </p:nvPr>
        </p:nvSpPr>
        <p:spPr>
          <a:xfrm>
            <a:off x="-30997" y="6404271"/>
            <a:ext cx="559231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1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spcBef>
                <a:spcPts val="0"/>
              </a:spcBef>
              <a:buNone/>
              <a:defRPr sz="11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spcBef>
                <a:spcPts val="0"/>
              </a:spcBef>
              <a:buNone/>
              <a:defRPr sz="11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spcBef>
                <a:spcPts val="0"/>
              </a:spcBef>
              <a:buNone/>
              <a:defRPr sz="11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spcBef>
                <a:spcPts val="0"/>
              </a:spcBef>
              <a:buNone/>
              <a:defRPr sz="11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spcBef>
                <a:spcPts val="0"/>
              </a:spcBef>
              <a:buNone/>
              <a:defRPr sz="11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spcBef>
                <a:spcPts val="0"/>
              </a:spcBef>
              <a:buNone/>
              <a:defRPr sz="11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spcBef>
                <a:spcPts val="0"/>
              </a:spcBef>
              <a:buNone/>
              <a:defRPr sz="11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spcBef>
                <a:spcPts val="0"/>
              </a:spcBef>
              <a:buNone/>
              <a:defRPr sz="11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‹N°›</a:t>
            </a:fld>
            <a:endParaRPr/>
          </a:p>
        </p:txBody>
      </p:sp>
      <p:cxnSp>
        <p:nvCxnSpPr>
          <p:cNvPr id="12" name="Google Shape;12;p1"/>
          <p:cNvCxnSpPr/>
          <p:nvPr/>
        </p:nvCxnSpPr>
        <p:spPr>
          <a:xfrm rot="10800000">
            <a:off x="514767" y="6529137"/>
            <a:ext cx="0" cy="338828"/>
          </a:xfrm>
          <a:prstGeom prst="straightConnector1">
            <a:avLst/>
          </a:prstGeom>
          <a:noFill/>
          <a:ln w="12700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13" name="Google Shape;13;p1"/>
          <p:cNvSpPr/>
          <p:nvPr/>
        </p:nvSpPr>
        <p:spPr>
          <a:xfrm rot="10800000" flipH="1">
            <a:off x="1366520" y="6577331"/>
            <a:ext cx="36000" cy="360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494212199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91" r:id="rId1"/>
    <p:sldLayoutId id="2147483692" r:id="rId2"/>
    <p:sldLayoutId id="2147483693" r:id="rId3"/>
    <p:sldLayoutId id="2147483694" r:id="rId4"/>
    <p:sldLayoutId id="2147483695" r:id="rId5"/>
    <p:sldLayoutId id="2147483696" r:id="rId6"/>
    <p:sldLayoutId id="2147483697" r:id="rId7"/>
    <p:sldLayoutId id="2147483698" r:id="rId8"/>
    <p:sldLayoutId id="2147483699" r:id="rId9"/>
    <p:sldLayoutId id="2147483700" r:id="rId10"/>
    <p:sldLayoutId id="2147483701" r:id="rId11"/>
    <p:sldLayoutId id="2147483702" r:id="rId12"/>
    <p:sldLayoutId id="2147483703" r:id="rId13"/>
    <p:sldLayoutId id="2147483704" r:id="rId14"/>
    <p:sldLayoutId id="2147483705" r:id="rId15"/>
    <p:sldLayoutId id="2147483706" r:id="rId16"/>
    <p:sldLayoutId id="2147483707" r:id="rId17"/>
    <p:sldLayoutId id="2147483708" r:id="rId18"/>
    <p:sldLayoutId id="2147483709" r:id="rId19"/>
    <p:sldLayoutId id="2147483710" r:id="rId20"/>
    <p:sldLayoutId id="2147483711" r:id="rId21"/>
    <p:sldLayoutId id="2147483712" r:id="rId22"/>
    <p:sldLayoutId id="2147483713" r:id="rId23"/>
    <p:sldLayoutId id="2147483714" r:id="rId24"/>
    <p:sldLayoutId id="2147483715" r:id="rId25"/>
    <p:sldLayoutId id="2147483716" r:id="rId26"/>
    <p:sldLayoutId id="2147483717" r:id="rId27"/>
    <p:sldLayoutId id="2147483718" r:id="rId28"/>
    <p:sldLayoutId id="2147483719" r:id="rId29"/>
    <p:sldLayoutId id="2147483720" r:id="rId30"/>
    <p:sldLayoutId id="2147483721" r:id="rId31"/>
    <p:sldLayoutId id="2147483722" r:id="rId32"/>
    <p:sldLayoutId id="2147483723" r:id="rId33"/>
    <p:sldLayoutId id="2147483724" r:id="rId34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png"/><Relationship Id="rId3" Type="http://schemas.openxmlformats.org/officeDocument/2006/relationships/image" Target="../media/image41.png"/><Relationship Id="rId7" Type="http://schemas.openxmlformats.org/officeDocument/2006/relationships/image" Target="../media/image3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3.xml"/><Relationship Id="rId6" Type="http://schemas.openxmlformats.org/officeDocument/2006/relationships/image" Target="../media/image37.png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3.xml"/><Relationship Id="rId5" Type="http://schemas.openxmlformats.org/officeDocument/2006/relationships/image" Target="../media/image48.png"/><Relationship Id="rId4" Type="http://schemas.openxmlformats.org/officeDocument/2006/relationships/image" Target="../media/image47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3.xml"/><Relationship Id="rId5" Type="http://schemas.openxmlformats.org/officeDocument/2006/relationships/image" Target="../media/image51.jpg"/><Relationship Id="rId4" Type="http://schemas.openxmlformats.org/officeDocument/2006/relationships/image" Target="../media/image50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3.xml"/><Relationship Id="rId5" Type="http://schemas.openxmlformats.org/officeDocument/2006/relationships/image" Target="../media/image55.png"/><Relationship Id="rId4" Type="http://schemas.openxmlformats.org/officeDocument/2006/relationships/image" Target="../media/image5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3.xml"/><Relationship Id="rId4" Type="http://schemas.openxmlformats.org/officeDocument/2006/relationships/image" Target="../media/image5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3.xml"/><Relationship Id="rId4" Type="http://schemas.openxmlformats.org/officeDocument/2006/relationships/image" Target="../media/image5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s://blog.hootsuite.com/pinterest-statistics-for-business/" TargetMode="Externa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3.xml"/><Relationship Id="rId5" Type="http://schemas.openxmlformats.org/officeDocument/2006/relationships/image" Target="../media/image62.png"/><Relationship Id="rId4" Type="http://schemas.openxmlformats.org/officeDocument/2006/relationships/image" Target="../media/image6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7" Type="http://schemas.openxmlformats.org/officeDocument/2006/relationships/image" Target="../media/image67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3.xml"/><Relationship Id="rId6" Type="http://schemas.openxmlformats.org/officeDocument/2006/relationships/image" Target="../media/image66.png"/><Relationship Id="rId5" Type="http://schemas.openxmlformats.org/officeDocument/2006/relationships/image" Target="../media/image65.png"/><Relationship Id="rId4" Type="http://schemas.openxmlformats.org/officeDocument/2006/relationships/image" Target="../media/image6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3.xml"/><Relationship Id="rId4" Type="http://schemas.openxmlformats.org/officeDocument/2006/relationships/image" Target="../media/image69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9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40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3.xml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3.xml"/><Relationship Id="rId4" Type="http://schemas.openxmlformats.org/officeDocument/2006/relationships/image" Target="../media/image3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3.xml"/><Relationship Id="rId4" Type="http://schemas.openxmlformats.org/officeDocument/2006/relationships/image" Target="../media/image3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3.xml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re 1">
            <a:extLst>
              <a:ext uri="{FF2B5EF4-FFF2-40B4-BE49-F238E27FC236}">
                <a16:creationId xmlns:a16="http://schemas.microsoft.com/office/drawing/2014/main" id="{B24F516D-837D-4DBD-86F8-D32A257AEE7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91344" y="2564904"/>
            <a:ext cx="5904656" cy="1421928"/>
          </a:xfrm>
        </p:spPr>
        <p:txBody>
          <a:bodyPr/>
          <a:lstStyle/>
          <a:p>
            <a:r>
              <a:rPr lang="fr-FR" dirty="0"/>
              <a:t>Revue de performances </a:t>
            </a:r>
            <a:r>
              <a:rPr lang="fr-FR" dirty="0" err="1"/>
              <a:t>AGENCEs</a:t>
            </a:r>
            <a:r>
              <a:rPr lang="fr-FR" dirty="0"/>
              <a:t> </a:t>
            </a:r>
            <a:r>
              <a:rPr lang="fr-FR" dirty="0" err="1"/>
              <a:t>creation</a:t>
            </a:r>
            <a:r>
              <a:rPr lang="fr-FR" dirty="0"/>
              <a:t> de contenus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4E58C100-5B79-4C94-8D6E-768F01D1568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91344" y="4221088"/>
            <a:ext cx="4976623" cy="838691"/>
          </a:xfrm>
        </p:spPr>
        <p:txBody>
          <a:bodyPr/>
          <a:lstStyle/>
          <a:p>
            <a:r>
              <a:rPr lang="fr-FR" dirty="0"/>
              <a:t>Document de synthèse rencontre</a:t>
            </a:r>
          </a:p>
          <a:p>
            <a:r>
              <a:rPr lang="fr-FR" dirty="0"/>
              <a:t>GROUPE SEB / MUZES</a:t>
            </a:r>
          </a:p>
        </p:txBody>
      </p:sp>
      <p:sp>
        <p:nvSpPr>
          <p:cNvPr id="4" name="Sous-titre 2">
            <a:extLst>
              <a:ext uri="{FF2B5EF4-FFF2-40B4-BE49-F238E27FC236}">
                <a16:creationId xmlns:a16="http://schemas.microsoft.com/office/drawing/2014/main" id="{65441563-A919-4A2B-BC8C-47F37B0CBC4E}"/>
              </a:ext>
            </a:extLst>
          </p:cNvPr>
          <p:cNvSpPr txBox="1">
            <a:spLocks/>
          </p:cNvSpPr>
          <p:nvPr/>
        </p:nvSpPr>
        <p:spPr>
          <a:xfrm>
            <a:off x="160514" y="5284982"/>
            <a:ext cx="5647454" cy="1115690"/>
          </a:xfrm>
          <a:prstGeom prst="rect">
            <a:avLst/>
          </a:prstGeom>
        </p:spPr>
        <p:txBody>
          <a:bodyPr vert="horz" wrap="square" lIns="91440" tIns="45720" rIns="91440" bIns="45720" rtlCol="0" anchor="t" anchorCtr="0">
            <a:sp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500"/>
              </a:spcAft>
              <a:buFontTx/>
              <a:buNone/>
              <a:defRPr sz="1800" b="1" kern="1200" spc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100000"/>
              </a:lnSpc>
              <a:spcBef>
                <a:spcPts val="100"/>
              </a:spcBef>
              <a:buFontTx/>
              <a:buNone/>
              <a:tabLst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100000"/>
              </a:lnSpc>
              <a:spcBef>
                <a:spcPts val="200"/>
              </a:spcBef>
              <a:buClr>
                <a:schemeClr val="accent1"/>
              </a:buClr>
              <a:buFont typeface="Arial" panose="020B0604020202020204" pitchFamily="34" charset="0"/>
              <a:buNone/>
              <a:tabLst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100000"/>
              </a:lnSpc>
              <a:spcBef>
                <a:spcPts val="200"/>
              </a:spcBef>
              <a:buFont typeface="Police système"/>
              <a:buNone/>
              <a:tabLst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dirty="0">
                <a:solidFill>
                  <a:schemeClr val="tx2">
                    <a:lumMod val="75000"/>
                  </a:schemeClr>
                </a:solidFill>
              </a:rPr>
              <a:t>Présents SEB : </a:t>
            </a:r>
          </a:p>
          <a:p>
            <a:r>
              <a:rPr lang="fr-FR" dirty="0">
                <a:solidFill>
                  <a:schemeClr val="tx2">
                    <a:lumMod val="75000"/>
                  </a:schemeClr>
                </a:solidFill>
              </a:rPr>
              <a:t>Présents Agence  : </a:t>
            </a:r>
            <a:r>
              <a:rPr lang="fr-FR" b="0" dirty="0">
                <a:solidFill>
                  <a:schemeClr val="tx2">
                    <a:lumMod val="75000"/>
                  </a:schemeClr>
                </a:solidFill>
              </a:rPr>
              <a:t>Cyril PERGAUD, Sophie GUICHERD, </a:t>
            </a:r>
            <a:r>
              <a:rPr lang="fr-FR" b="0" dirty="0" err="1">
                <a:solidFill>
                  <a:schemeClr val="tx2">
                    <a:lumMod val="75000"/>
                  </a:schemeClr>
                </a:solidFill>
              </a:rPr>
              <a:t>Cléo</a:t>
            </a:r>
            <a:r>
              <a:rPr lang="fr-FR" b="0" dirty="0">
                <a:solidFill>
                  <a:schemeClr val="tx2">
                    <a:lumMod val="75000"/>
                  </a:schemeClr>
                </a:solidFill>
              </a:rPr>
              <a:t> FAUCHON, Marc STEINMETZ</a:t>
            </a:r>
          </a:p>
        </p:txBody>
      </p:sp>
    </p:spTree>
    <p:extLst>
      <p:ext uri="{BB962C8B-B14F-4D97-AF65-F5344CB8AC3E}">
        <p14:creationId xmlns:p14="http://schemas.microsoft.com/office/powerpoint/2010/main" val="149343018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6" name="Google Shape;576;p52"/>
          <p:cNvSpPr txBox="1">
            <a:spLocks noGrp="1"/>
          </p:cNvSpPr>
          <p:nvPr>
            <p:ph type="title"/>
          </p:nvPr>
        </p:nvSpPr>
        <p:spPr>
          <a:xfrm>
            <a:off x="996697" y="514150"/>
            <a:ext cx="3172200" cy="43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sp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7E7364"/>
              </a:buClr>
              <a:buSzPts val="2500"/>
              <a:buFont typeface="Arial"/>
              <a:buNone/>
            </a:pPr>
            <a:r>
              <a:rPr lang="fr-FR"/>
              <a:t>Faits marquants </a:t>
            </a:r>
            <a:endParaRPr/>
          </a:p>
        </p:txBody>
      </p:sp>
      <p:sp>
        <p:nvSpPr>
          <p:cNvPr id="577" name="Google Shape;577;p52"/>
          <p:cNvSpPr txBox="1">
            <a:spLocks noGrp="1"/>
          </p:cNvSpPr>
          <p:nvPr>
            <p:ph type="dt" idx="10"/>
          </p:nvPr>
        </p:nvSpPr>
        <p:spPr>
          <a:xfrm>
            <a:off x="528234" y="6404271"/>
            <a:ext cx="8277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lvl="0"/>
            <a:fld id="{080BD2B0-ACCD-EB4F-8684-3199CF99DE09}" type="datetime1">
              <a:rPr lang="fr-FR"/>
              <a:pPr lvl="0"/>
              <a:t>09/04/2021</a:t>
            </a:fld>
            <a:endParaRPr dirty="0"/>
          </a:p>
        </p:txBody>
      </p:sp>
      <p:sp>
        <p:nvSpPr>
          <p:cNvPr id="578" name="Google Shape;578;p52"/>
          <p:cNvSpPr txBox="1">
            <a:spLocks noGrp="1"/>
          </p:cNvSpPr>
          <p:nvPr>
            <p:ph type="ftr" idx="11"/>
          </p:nvPr>
        </p:nvSpPr>
        <p:spPr>
          <a:xfrm>
            <a:off x="1439689" y="6404271"/>
            <a:ext cx="41148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/>
              <a:t>Titre de la présentation</a:t>
            </a:r>
            <a:endParaRPr/>
          </a:p>
        </p:txBody>
      </p:sp>
      <p:sp>
        <p:nvSpPr>
          <p:cNvPr id="579" name="Google Shape;579;p52"/>
          <p:cNvSpPr txBox="1">
            <a:spLocks noGrp="1"/>
          </p:cNvSpPr>
          <p:nvPr>
            <p:ph type="sldNum" idx="12"/>
          </p:nvPr>
        </p:nvSpPr>
        <p:spPr>
          <a:xfrm>
            <a:off x="-30997" y="6404271"/>
            <a:ext cx="559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10</a:t>
            </a:fld>
            <a:endParaRPr/>
          </a:p>
        </p:txBody>
      </p:sp>
      <p:sp>
        <p:nvSpPr>
          <p:cNvPr id="580" name="Google Shape;580;p52"/>
          <p:cNvSpPr/>
          <p:nvPr/>
        </p:nvSpPr>
        <p:spPr>
          <a:xfrm>
            <a:off x="4043600" y="4649367"/>
            <a:ext cx="1809300" cy="5712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81" name="Google Shape;581;p52"/>
          <p:cNvSpPr/>
          <p:nvPr/>
        </p:nvSpPr>
        <p:spPr>
          <a:xfrm>
            <a:off x="7192265" y="5218500"/>
            <a:ext cx="1839300" cy="1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600" b="1">
                <a:solidFill>
                  <a:srgbClr val="999999"/>
                </a:solidFill>
                <a:latin typeface="Raleway"/>
                <a:ea typeface="Raleway"/>
                <a:cs typeface="Raleway"/>
                <a:sym typeface="Raleway"/>
              </a:rPr>
              <a:t>Social Media /</a:t>
            </a:r>
            <a:r>
              <a:rPr lang="fr-FR" sz="1600" b="1">
                <a:solidFill>
                  <a:srgbClr val="E6265D"/>
                </a:solidFill>
                <a:latin typeface="Raleway"/>
                <a:ea typeface="Raleway"/>
                <a:cs typeface="Raleway"/>
                <a:sym typeface="Raleway"/>
              </a:rPr>
              <a:t>automotiv</a:t>
            </a:r>
            <a:r>
              <a:rPr lang="fr-FR" sz="1200" b="1">
                <a:solidFill>
                  <a:srgbClr val="E6265D"/>
                </a:solidFill>
                <a:latin typeface="Raleway"/>
                <a:ea typeface="Raleway"/>
                <a:cs typeface="Raleway"/>
                <a:sym typeface="Raleway"/>
              </a:rPr>
              <a:t> </a:t>
            </a:r>
            <a:endParaRPr sz="1200" b="1">
              <a:solidFill>
                <a:srgbClr val="E6265D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200">
              <a:solidFill>
                <a:srgbClr val="999999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Arial"/>
              <a:buNone/>
            </a:pPr>
            <a:r>
              <a:rPr lang="fr-FR" sz="1100">
                <a:solidFill>
                  <a:srgbClr val="999999"/>
                </a:solidFill>
                <a:latin typeface="Raleway"/>
                <a:ea typeface="Raleway"/>
                <a:cs typeface="Raleway"/>
                <a:sym typeface="Raleway"/>
              </a:rPr>
              <a:t>Social media strategy, </a:t>
            </a:r>
            <a:endParaRPr sz="1100">
              <a:solidFill>
                <a:srgbClr val="999999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Arial"/>
              <a:buNone/>
            </a:pPr>
            <a:r>
              <a:rPr lang="fr-FR" sz="1100">
                <a:solidFill>
                  <a:srgbClr val="999999"/>
                </a:solidFill>
                <a:latin typeface="Raleway"/>
                <a:ea typeface="Raleway"/>
                <a:cs typeface="Raleway"/>
                <a:sym typeface="Raleway"/>
              </a:rPr>
              <a:t>content creation &amp; community management</a:t>
            </a:r>
            <a:endParaRPr sz="1100">
              <a:solidFill>
                <a:srgbClr val="999999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  <p:pic>
        <p:nvPicPr>
          <p:cNvPr id="582" name="Google Shape;582;p5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392051" y="3874533"/>
            <a:ext cx="1439633" cy="1439633"/>
          </a:xfrm>
          <a:prstGeom prst="rect">
            <a:avLst/>
          </a:prstGeom>
          <a:noFill/>
          <a:ln>
            <a:noFill/>
          </a:ln>
        </p:spPr>
      </p:pic>
      <p:sp>
        <p:nvSpPr>
          <p:cNvPr id="583" name="Google Shape;583;p52"/>
          <p:cNvSpPr/>
          <p:nvPr/>
        </p:nvSpPr>
        <p:spPr>
          <a:xfrm>
            <a:off x="950867" y="4475300"/>
            <a:ext cx="1726800" cy="106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600" b="1">
                <a:solidFill>
                  <a:srgbClr val="999999"/>
                </a:solidFill>
                <a:latin typeface="Raleway"/>
                <a:ea typeface="Raleway"/>
                <a:cs typeface="Raleway"/>
                <a:sym typeface="Raleway"/>
              </a:rPr>
              <a:t>Brand Strategy / </a:t>
            </a:r>
            <a:r>
              <a:rPr lang="fr-FR" sz="1600" b="1">
                <a:solidFill>
                  <a:srgbClr val="E6265D"/>
                </a:solidFill>
                <a:latin typeface="Raleway"/>
                <a:ea typeface="Raleway"/>
                <a:cs typeface="Raleway"/>
                <a:sym typeface="Raleway"/>
              </a:rPr>
              <a:t>luxury</a:t>
            </a:r>
            <a:endParaRPr sz="1600" b="1">
              <a:solidFill>
                <a:srgbClr val="E6265D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200">
              <a:solidFill>
                <a:srgbClr val="999999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100">
                <a:solidFill>
                  <a:srgbClr val="999999"/>
                </a:solidFill>
                <a:latin typeface="Raleway"/>
                <a:ea typeface="Raleway"/>
                <a:cs typeface="Raleway"/>
                <a:sym typeface="Raleway"/>
              </a:rPr>
              <a:t>Advice on management organisation, brand positioning, innovation</a:t>
            </a:r>
            <a:endParaRPr sz="1100">
              <a:solidFill>
                <a:srgbClr val="999999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200">
              <a:solidFill>
                <a:srgbClr val="999999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  <p:pic>
        <p:nvPicPr>
          <p:cNvPr id="584" name="Google Shape;584;p52"/>
          <p:cNvPicPr preferRelativeResize="0"/>
          <p:nvPr/>
        </p:nvPicPr>
        <p:blipFill rotWithShape="1">
          <a:blip r:embed="rId4">
            <a:alphaModFix/>
          </a:blip>
          <a:srcRect t="33521" b="33517"/>
          <a:stretch/>
        </p:blipFill>
        <p:spPr>
          <a:xfrm>
            <a:off x="786855" y="3759150"/>
            <a:ext cx="2054832" cy="45120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585" name="Google Shape;585;p52"/>
          <p:cNvCxnSpPr/>
          <p:nvPr/>
        </p:nvCxnSpPr>
        <p:spPr>
          <a:xfrm rot="10800000" flipH="1">
            <a:off x="3117512" y="3494613"/>
            <a:ext cx="1142700" cy="367800"/>
          </a:xfrm>
          <a:prstGeom prst="straightConnector1">
            <a:avLst/>
          </a:prstGeom>
          <a:noFill/>
          <a:ln w="9525" cap="flat" cmpd="sng">
            <a:solidFill>
              <a:srgbClr val="E6265D"/>
            </a:solidFill>
            <a:prstDash val="dot"/>
            <a:round/>
            <a:headEnd type="none" w="med" len="med"/>
            <a:tailEnd type="none" w="med" len="med"/>
          </a:ln>
        </p:spPr>
      </p:cxnSp>
      <p:cxnSp>
        <p:nvCxnSpPr>
          <p:cNvPr id="586" name="Google Shape;586;p52"/>
          <p:cNvCxnSpPr/>
          <p:nvPr/>
        </p:nvCxnSpPr>
        <p:spPr>
          <a:xfrm>
            <a:off x="3435275" y="2244200"/>
            <a:ext cx="1216200" cy="275700"/>
          </a:xfrm>
          <a:prstGeom prst="straightConnector1">
            <a:avLst/>
          </a:prstGeom>
          <a:noFill/>
          <a:ln w="9525" cap="flat" cmpd="sng">
            <a:solidFill>
              <a:srgbClr val="E6265D"/>
            </a:solidFill>
            <a:prstDash val="dot"/>
            <a:round/>
            <a:headEnd type="none" w="med" len="med"/>
            <a:tailEnd type="none" w="med" len="med"/>
          </a:ln>
        </p:spPr>
      </p:cxnSp>
      <p:cxnSp>
        <p:nvCxnSpPr>
          <p:cNvPr id="587" name="Google Shape;587;p52"/>
          <p:cNvCxnSpPr/>
          <p:nvPr/>
        </p:nvCxnSpPr>
        <p:spPr>
          <a:xfrm>
            <a:off x="7382176" y="4073525"/>
            <a:ext cx="140400" cy="226800"/>
          </a:xfrm>
          <a:prstGeom prst="straightConnector1">
            <a:avLst/>
          </a:prstGeom>
          <a:noFill/>
          <a:ln w="9525" cap="flat" cmpd="sng">
            <a:solidFill>
              <a:srgbClr val="E6265D"/>
            </a:solidFill>
            <a:prstDash val="dot"/>
            <a:round/>
            <a:headEnd type="none" w="med" len="med"/>
            <a:tailEnd type="none" w="med" len="med"/>
          </a:ln>
        </p:spPr>
      </p:cxnSp>
      <p:sp>
        <p:nvSpPr>
          <p:cNvPr id="588" name="Google Shape;588;p52"/>
          <p:cNvSpPr/>
          <p:nvPr/>
        </p:nvSpPr>
        <p:spPr>
          <a:xfrm>
            <a:off x="8259775" y="1261175"/>
            <a:ext cx="2763300" cy="106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600" b="1">
                <a:solidFill>
                  <a:srgbClr val="999999"/>
                </a:solidFill>
                <a:latin typeface="Raleway"/>
                <a:ea typeface="Raleway"/>
                <a:cs typeface="Raleway"/>
                <a:sym typeface="Raleway"/>
              </a:rPr>
              <a:t>Global communication/ </a:t>
            </a:r>
            <a:r>
              <a:rPr lang="fr-FR" sz="1600" b="1">
                <a:solidFill>
                  <a:srgbClr val="E6265D"/>
                </a:solidFill>
                <a:latin typeface="Raleway"/>
                <a:ea typeface="Raleway"/>
                <a:cs typeface="Raleway"/>
                <a:sym typeface="Raleway"/>
              </a:rPr>
              <a:t>Retail</a:t>
            </a:r>
            <a:endParaRPr sz="1600" b="1">
              <a:solidFill>
                <a:srgbClr val="E6265D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200">
              <a:solidFill>
                <a:srgbClr val="999999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100">
                <a:solidFill>
                  <a:srgbClr val="999999"/>
                </a:solidFill>
                <a:latin typeface="Raleway"/>
                <a:ea typeface="Raleway"/>
                <a:cs typeface="Raleway"/>
                <a:sym typeface="Raleway"/>
              </a:rPr>
              <a:t>Brand identity, campaign creation (off &amp; online), social management, webmarketing &amp; retailtainment</a:t>
            </a:r>
            <a:endParaRPr sz="1100">
              <a:solidFill>
                <a:srgbClr val="999999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  <p:cxnSp>
        <p:nvCxnSpPr>
          <p:cNvPr id="589" name="Google Shape;589;p52"/>
          <p:cNvCxnSpPr/>
          <p:nvPr/>
        </p:nvCxnSpPr>
        <p:spPr>
          <a:xfrm rot="10800000" flipH="1">
            <a:off x="7805567" y="1629867"/>
            <a:ext cx="519300" cy="513000"/>
          </a:xfrm>
          <a:prstGeom prst="straightConnector1">
            <a:avLst/>
          </a:prstGeom>
          <a:noFill/>
          <a:ln w="9525" cap="flat" cmpd="sng">
            <a:solidFill>
              <a:srgbClr val="E6265D"/>
            </a:solidFill>
            <a:prstDash val="dot"/>
            <a:round/>
            <a:headEnd type="none" w="med" len="med"/>
            <a:tailEnd type="none" w="med" len="med"/>
          </a:ln>
        </p:spPr>
      </p:cxnSp>
      <p:sp>
        <p:nvSpPr>
          <p:cNvPr id="590" name="Google Shape;590;p52"/>
          <p:cNvSpPr/>
          <p:nvPr/>
        </p:nvSpPr>
        <p:spPr>
          <a:xfrm>
            <a:off x="4125867" y="5389700"/>
            <a:ext cx="1726800" cy="106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600" b="1">
                <a:solidFill>
                  <a:srgbClr val="999999"/>
                </a:solidFill>
                <a:latin typeface="Raleway"/>
                <a:ea typeface="Raleway"/>
                <a:cs typeface="Raleway"/>
                <a:sym typeface="Raleway"/>
              </a:rPr>
              <a:t>Brand Strategy /</a:t>
            </a:r>
            <a:r>
              <a:rPr lang="fr-FR" sz="1600" b="1">
                <a:solidFill>
                  <a:srgbClr val="E6265D"/>
                </a:solidFill>
                <a:latin typeface="Raleway"/>
                <a:ea typeface="Raleway"/>
                <a:cs typeface="Raleway"/>
                <a:sym typeface="Raleway"/>
              </a:rPr>
              <a:t>cosmetics</a:t>
            </a:r>
            <a:endParaRPr sz="1600" b="1">
              <a:solidFill>
                <a:srgbClr val="E6265D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200">
              <a:solidFill>
                <a:srgbClr val="999999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100">
                <a:solidFill>
                  <a:srgbClr val="999999"/>
                </a:solidFill>
                <a:latin typeface="Raleway"/>
                <a:ea typeface="Raleway"/>
                <a:cs typeface="Raleway"/>
                <a:sym typeface="Raleway"/>
              </a:rPr>
              <a:t>Advice on the positioning and brand expression. </a:t>
            </a:r>
            <a:endParaRPr sz="1100">
              <a:solidFill>
                <a:srgbClr val="999999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200">
              <a:solidFill>
                <a:srgbClr val="999999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  <p:pic>
        <p:nvPicPr>
          <p:cNvPr id="591" name="Google Shape;591;p52"/>
          <p:cNvPicPr preferRelativeResize="0"/>
          <p:nvPr/>
        </p:nvPicPr>
        <p:blipFill rotWithShape="1">
          <a:blip r:embed="rId5">
            <a:alphaModFix/>
          </a:blip>
          <a:srcRect t="33549" b="33552"/>
          <a:stretch/>
        </p:blipFill>
        <p:spPr>
          <a:xfrm>
            <a:off x="4069612" y="4596598"/>
            <a:ext cx="1839300" cy="605103"/>
          </a:xfrm>
          <a:prstGeom prst="rect">
            <a:avLst/>
          </a:prstGeom>
          <a:noFill/>
          <a:ln>
            <a:noFill/>
          </a:ln>
        </p:spPr>
      </p:pic>
      <p:pic>
        <p:nvPicPr>
          <p:cNvPr id="592" name="Google Shape;592;p5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4803518" y="2125447"/>
            <a:ext cx="2652405" cy="1439649"/>
          </a:xfrm>
          <a:prstGeom prst="rect">
            <a:avLst/>
          </a:prstGeom>
          <a:noFill/>
          <a:ln>
            <a:noFill/>
          </a:ln>
        </p:spPr>
      </p:pic>
      <p:sp>
        <p:nvSpPr>
          <p:cNvPr id="593" name="Google Shape;593;p52"/>
          <p:cNvSpPr/>
          <p:nvPr/>
        </p:nvSpPr>
        <p:spPr>
          <a:xfrm>
            <a:off x="4362488" y="3613288"/>
            <a:ext cx="3616500" cy="333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60925" rIns="121900" bIns="609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"/>
              <a:buFont typeface="Georgia"/>
              <a:buNone/>
            </a:pPr>
            <a:r>
              <a:rPr lang="fr-FR" sz="1500" b="1" u="none" strike="noStrike" cap="none">
                <a:solidFill>
                  <a:srgbClr val="FFFFFF"/>
                </a:solidFill>
                <a:highlight>
                  <a:srgbClr val="E6265D"/>
                </a:highlight>
                <a:latin typeface="Raleway"/>
                <a:ea typeface="Raleway"/>
                <a:cs typeface="Raleway"/>
                <a:sym typeface="Raleway"/>
              </a:rPr>
              <a:t> </a:t>
            </a:r>
            <a:r>
              <a:rPr lang="fr-FR" sz="1500" b="1">
                <a:solidFill>
                  <a:srgbClr val="FFFFFF"/>
                </a:solidFill>
                <a:highlight>
                  <a:srgbClr val="E6265D"/>
                </a:highlight>
                <a:latin typeface="Raleway"/>
                <a:ea typeface="Raleway"/>
                <a:cs typeface="Raleway"/>
                <a:sym typeface="Raleway"/>
              </a:rPr>
              <a:t>Some of our new businesses in 2020</a:t>
            </a:r>
            <a:endParaRPr sz="1500" b="1" u="none" strike="noStrike" cap="none">
              <a:solidFill>
                <a:srgbClr val="FFFFFF"/>
              </a:solidFill>
              <a:highlight>
                <a:srgbClr val="E6265D"/>
              </a:highlight>
              <a:latin typeface="Raleway"/>
              <a:ea typeface="Raleway"/>
              <a:cs typeface="Raleway"/>
              <a:sym typeface="Raleway"/>
            </a:endParaRPr>
          </a:p>
        </p:txBody>
      </p:sp>
      <p:pic>
        <p:nvPicPr>
          <p:cNvPr id="594" name="Google Shape;594;p52"/>
          <p:cNvPicPr preferRelativeResize="0"/>
          <p:nvPr/>
        </p:nvPicPr>
        <p:blipFill rotWithShape="1">
          <a:blip r:embed="rId7">
            <a:alphaModFix/>
          </a:blip>
          <a:srcRect l="49437" t="34050" r="33295" b="54603"/>
          <a:stretch/>
        </p:blipFill>
        <p:spPr>
          <a:xfrm>
            <a:off x="8695050" y="357175"/>
            <a:ext cx="1892751" cy="706826"/>
          </a:xfrm>
          <a:prstGeom prst="rect">
            <a:avLst/>
          </a:prstGeom>
          <a:noFill/>
          <a:ln>
            <a:noFill/>
          </a:ln>
        </p:spPr>
      </p:pic>
      <p:pic>
        <p:nvPicPr>
          <p:cNvPr id="595" name="Google Shape;595;p52"/>
          <p:cNvPicPr preferRelativeResize="0"/>
          <p:nvPr/>
        </p:nvPicPr>
        <p:blipFill rotWithShape="1">
          <a:blip r:embed="rId7">
            <a:alphaModFix/>
          </a:blip>
          <a:srcRect l="66137" t="85501" r="16595" b="2006"/>
          <a:stretch/>
        </p:blipFill>
        <p:spPr>
          <a:xfrm>
            <a:off x="9148637" y="2911300"/>
            <a:ext cx="2601339" cy="1069499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596" name="Google Shape;596;p52"/>
          <p:cNvCxnSpPr>
            <a:endCxn id="595" idx="1"/>
          </p:cNvCxnSpPr>
          <p:nvPr/>
        </p:nvCxnSpPr>
        <p:spPr>
          <a:xfrm>
            <a:off x="8111837" y="3435250"/>
            <a:ext cx="1036800" cy="10800"/>
          </a:xfrm>
          <a:prstGeom prst="straightConnector1">
            <a:avLst/>
          </a:prstGeom>
          <a:noFill/>
          <a:ln w="9525" cap="flat" cmpd="sng">
            <a:solidFill>
              <a:srgbClr val="E6265D"/>
            </a:solidFill>
            <a:prstDash val="dot"/>
            <a:round/>
            <a:headEnd type="none" w="med" len="med"/>
            <a:tailEnd type="none" w="med" len="med"/>
          </a:ln>
        </p:spPr>
      </p:cxnSp>
      <p:cxnSp>
        <p:nvCxnSpPr>
          <p:cNvPr id="597" name="Google Shape;597;p52"/>
          <p:cNvCxnSpPr>
            <a:endCxn id="591" idx="0"/>
          </p:cNvCxnSpPr>
          <p:nvPr/>
        </p:nvCxnSpPr>
        <p:spPr>
          <a:xfrm flipH="1">
            <a:off x="4989261" y="4142998"/>
            <a:ext cx="68400" cy="453600"/>
          </a:xfrm>
          <a:prstGeom prst="straightConnector1">
            <a:avLst/>
          </a:prstGeom>
          <a:noFill/>
          <a:ln w="9525" cap="flat" cmpd="sng">
            <a:solidFill>
              <a:srgbClr val="E6265D"/>
            </a:solidFill>
            <a:prstDash val="dot"/>
            <a:round/>
            <a:headEnd type="none" w="med" len="med"/>
            <a:tailEnd type="none" w="med" len="med"/>
          </a:ln>
        </p:spPr>
      </p:cxnSp>
      <p:sp>
        <p:nvSpPr>
          <p:cNvPr id="598" name="Google Shape;598;p52"/>
          <p:cNvSpPr/>
          <p:nvPr/>
        </p:nvSpPr>
        <p:spPr>
          <a:xfrm>
            <a:off x="9174175" y="4080575"/>
            <a:ext cx="2763300" cy="106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600" b="1">
                <a:solidFill>
                  <a:srgbClr val="999999"/>
                </a:solidFill>
                <a:latin typeface="Raleway"/>
                <a:ea typeface="Raleway"/>
                <a:cs typeface="Raleway"/>
                <a:sym typeface="Raleway"/>
              </a:rPr>
              <a:t>Brand expression &amp; activations / </a:t>
            </a:r>
            <a:r>
              <a:rPr lang="fr-FR" sz="1600" b="1">
                <a:solidFill>
                  <a:srgbClr val="E6265D"/>
                </a:solidFill>
                <a:latin typeface="Raleway"/>
                <a:ea typeface="Raleway"/>
                <a:cs typeface="Raleway"/>
                <a:sym typeface="Raleway"/>
              </a:rPr>
              <a:t>fashion</a:t>
            </a:r>
            <a:endParaRPr sz="1600" b="1">
              <a:solidFill>
                <a:srgbClr val="999999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200">
              <a:solidFill>
                <a:srgbClr val="999999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100">
                <a:solidFill>
                  <a:srgbClr val="999999"/>
                </a:solidFill>
                <a:latin typeface="Raleway"/>
                <a:ea typeface="Raleway"/>
                <a:cs typeface="Raleway"/>
                <a:sym typeface="Raleway"/>
              </a:rPr>
              <a:t>Writing of the new brand manifesto with a new brand signature and its identity. Then working on promotional campaigns all along the year.</a:t>
            </a:r>
            <a:endParaRPr sz="1100">
              <a:solidFill>
                <a:srgbClr val="999999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  <p:pic>
        <p:nvPicPr>
          <p:cNvPr id="599" name="Google Shape;599;p52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869013" y="1418075"/>
            <a:ext cx="2212875" cy="753875"/>
          </a:xfrm>
          <a:prstGeom prst="rect">
            <a:avLst/>
          </a:prstGeom>
          <a:noFill/>
          <a:ln>
            <a:noFill/>
          </a:ln>
        </p:spPr>
      </p:pic>
      <p:sp>
        <p:nvSpPr>
          <p:cNvPr id="600" name="Google Shape;600;p52"/>
          <p:cNvSpPr/>
          <p:nvPr/>
        </p:nvSpPr>
        <p:spPr>
          <a:xfrm>
            <a:off x="389301" y="2319900"/>
            <a:ext cx="3172200" cy="106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600" b="1">
                <a:solidFill>
                  <a:srgbClr val="999999"/>
                </a:solidFill>
                <a:latin typeface="Raleway"/>
                <a:ea typeface="Raleway"/>
                <a:cs typeface="Raleway"/>
                <a:sym typeface="Raleway"/>
              </a:rPr>
              <a:t>Brand Strategy / </a:t>
            </a:r>
            <a:r>
              <a:rPr lang="fr-FR" sz="1600" b="1">
                <a:solidFill>
                  <a:srgbClr val="E6265D"/>
                </a:solidFill>
                <a:latin typeface="Raleway"/>
                <a:ea typeface="Raleway"/>
                <a:cs typeface="Raleway"/>
                <a:sym typeface="Raleway"/>
              </a:rPr>
              <a:t>bio food</a:t>
            </a:r>
            <a:endParaRPr sz="1600" b="1">
              <a:solidFill>
                <a:srgbClr val="E6265D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200">
              <a:solidFill>
                <a:srgbClr val="999999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100">
                <a:solidFill>
                  <a:srgbClr val="999999"/>
                </a:solidFill>
                <a:latin typeface="Raleway"/>
                <a:ea typeface="Raleway"/>
                <a:cs typeface="Raleway"/>
                <a:sym typeface="Raleway"/>
              </a:rPr>
              <a:t>Brand expression, brand identity and design offer for commercial brands of the group.</a:t>
            </a:r>
            <a:endParaRPr sz="1100">
              <a:solidFill>
                <a:srgbClr val="999999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200">
              <a:solidFill>
                <a:srgbClr val="999999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</p:spTree>
    <p:extLst>
      <p:ext uri="{BB962C8B-B14F-4D97-AF65-F5344CB8AC3E}">
        <p14:creationId xmlns:p14="http://schemas.microsoft.com/office/powerpoint/2010/main" val="170718465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5" name="Google Shape;605;p53"/>
          <p:cNvSpPr txBox="1">
            <a:spLocks noGrp="1"/>
          </p:cNvSpPr>
          <p:nvPr>
            <p:ph type="title"/>
          </p:nvPr>
        </p:nvSpPr>
        <p:spPr>
          <a:xfrm>
            <a:off x="996697" y="514150"/>
            <a:ext cx="2024700" cy="43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sp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7E7364"/>
              </a:buClr>
              <a:buSzPts val="2500"/>
              <a:buFont typeface="Arial"/>
              <a:buNone/>
            </a:pPr>
            <a:r>
              <a:rPr lang="fr-FR"/>
              <a:t>Chiffres clés </a:t>
            </a:r>
            <a:endParaRPr/>
          </a:p>
        </p:txBody>
      </p:sp>
      <p:sp>
        <p:nvSpPr>
          <p:cNvPr id="606" name="Google Shape;606;p53"/>
          <p:cNvSpPr txBox="1">
            <a:spLocks noGrp="1"/>
          </p:cNvSpPr>
          <p:nvPr>
            <p:ph type="dt" idx="10"/>
          </p:nvPr>
        </p:nvSpPr>
        <p:spPr>
          <a:xfrm>
            <a:off x="528234" y="6404271"/>
            <a:ext cx="8277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lvl="0"/>
            <a:fld id="{080BD2B0-ACCD-EB4F-8684-3199CF99DE09}" type="datetime1">
              <a:rPr lang="fr-FR"/>
              <a:pPr lvl="0"/>
              <a:t>09/04/2021</a:t>
            </a:fld>
            <a:endParaRPr dirty="0"/>
          </a:p>
        </p:txBody>
      </p:sp>
      <p:sp>
        <p:nvSpPr>
          <p:cNvPr id="607" name="Google Shape;607;p53"/>
          <p:cNvSpPr txBox="1">
            <a:spLocks noGrp="1"/>
          </p:cNvSpPr>
          <p:nvPr>
            <p:ph type="ftr" idx="11"/>
          </p:nvPr>
        </p:nvSpPr>
        <p:spPr>
          <a:xfrm>
            <a:off x="1439689" y="6404271"/>
            <a:ext cx="41148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/>
              <a:t>Titre de la présentation</a:t>
            </a:r>
            <a:endParaRPr/>
          </a:p>
        </p:txBody>
      </p:sp>
      <p:sp>
        <p:nvSpPr>
          <p:cNvPr id="608" name="Google Shape;608;p53"/>
          <p:cNvSpPr txBox="1">
            <a:spLocks noGrp="1"/>
          </p:cNvSpPr>
          <p:nvPr>
            <p:ph type="sldNum" idx="12"/>
          </p:nvPr>
        </p:nvSpPr>
        <p:spPr>
          <a:xfrm>
            <a:off x="-30997" y="6404271"/>
            <a:ext cx="559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11</a:t>
            </a:fld>
            <a:endParaRPr/>
          </a:p>
        </p:txBody>
      </p:sp>
      <p:sp>
        <p:nvSpPr>
          <p:cNvPr id="609" name="Google Shape;609;p53"/>
          <p:cNvSpPr/>
          <p:nvPr/>
        </p:nvSpPr>
        <p:spPr>
          <a:xfrm>
            <a:off x="219225" y="1500125"/>
            <a:ext cx="5106000" cy="685800"/>
          </a:xfrm>
          <a:prstGeom prst="rect">
            <a:avLst/>
          </a:prstGeom>
          <a:noFill/>
          <a:ln w="9525" cap="flat" cmpd="sng">
            <a:solidFill>
              <a:srgbClr val="000000">
                <a:alpha val="0"/>
              </a:srgb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520700" marR="0" lvl="0" indent="-520700" algn="ctr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Font typeface="Calibri"/>
              <a:buNone/>
            </a:pPr>
            <a:r>
              <a:rPr lang="fr-FR" sz="2300" b="1" i="1">
                <a:solidFill>
                  <a:srgbClr val="434343"/>
                </a:solidFill>
                <a:latin typeface="Raleway"/>
                <a:ea typeface="Raleway"/>
                <a:cs typeface="Raleway"/>
                <a:sym typeface="Raleway"/>
              </a:rPr>
              <a:t>Business performance &amp; ratios</a:t>
            </a:r>
            <a:endParaRPr sz="900" b="1">
              <a:solidFill>
                <a:srgbClr val="434343"/>
              </a:solidFill>
            </a:endParaRPr>
          </a:p>
        </p:txBody>
      </p:sp>
      <p:sp>
        <p:nvSpPr>
          <p:cNvPr id="610" name="Google Shape;610;p53"/>
          <p:cNvSpPr/>
          <p:nvPr/>
        </p:nvSpPr>
        <p:spPr>
          <a:xfrm>
            <a:off x="972126" y="5798100"/>
            <a:ext cx="947410" cy="433200"/>
          </a:xfrm>
          <a:prstGeom prst="rect">
            <a:avLst/>
          </a:prstGeom>
          <a:noFill/>
          <a:ln w="9525" cap="flat" cmpd="sng">
            <a:solidFill>
              <a:srgbClr val="000000">
                <a:alpha val="0"/>
              </a:srgb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520700" marR="0" lvl="0" indent="-520700" algn="ctr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Georgia"/>
              <a:buNone/>
            </a:pPr>
            <a:r>
              <a:rPr lang="fr-FR" i="1" u="none" strike="noStrike" cap="none" dirty="0">
                <a:solidFill>
                  <a:srgbClr val="434343"/>
                </a:solidFill>
                <a:latin typeface="Raleway"/>
                <a:ea typeface="Raleway"/>
                <a:cs typeface="Raleway"/>
                <a:sym typeface="Raleway"/>
              </a:rPr>
              <a:t>France</a:t>
            </a:r>
            <a:endParaRPr sz="800" dirty="0">
              <a:solidFill>
                <a:srgbClr val="434343"/>
              </a:solidFill>
            </a:endParaRPr>
          </a:p>
        </p:txBody>
      </p:sp>
      <p:sp>
        <p:nvSpPr>
          <p:cNvPr id="611" name="Google Shape;611;p53"/>
          <p:cNvSpPr txBox="1"/>
          <p:nvPr/>
        </p:nvSpPr>
        <p:spPr>
          <a:xfrm>
            <a:off x="2288400" y="5392475"/>
            <a:ext cx="1257600" cy="406500"/>
          </a:xfrm>
          <a:prstGeom prst="rect">
            <a:avLst/>
          </a:prstGeom>
          <a:noFill/>
          <a:ln w="9525" cap="flat" cmpd="sng">
            <a:solidFill>
              <a:srgbClr val="000000">
                <a:alpha val="0"/>
              </a:srgb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Calibri"/>
              <a:buNone/>
            </a:pPr>
            <a:r>
              <a:rPr lang="fr-FR" sz="1300" b="1" i="1">
                <a:solidFill>
                  <a:srgbClr val="434343"/>
                </a:solidFill>
                <a:latin typeface="Raleway"/>
                <a:ea typeface="Raleway"/>
                <a:cs typeface="Raleway"/>
                <a:sym typeface="Raleway"/>
              </a:rPr>
              <a:t>Switzerland</a:t>
            </a:r>
            <a:endParaRPr sz="1300" b="1">
              <a:solidFill>
                <a:srgbClr val="434343"/>
              </a:solidFill>
            </a:endParaRPr>
          </a:p>
        </p:txBody>
      </p:sp>
      <p:sp>
        <p:nvSpPr>
          <p:cNvPr id="612" name="Google Shape;612;p53"/>
          <p:cNvSpPr txBox="1"/>
          <p:nvPr/>
        </p:nvSpPr>
        <p:spPr>
          <a:xfrm>
            <a:off x="523184" y="3376894"/>
            <a:ext cx="2411700" cy="36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Font typeface="Calibri"/>
              <a:buNone/>
            </a:pPr>
            <a:r>
              <a:rPr lang="fr-FR" sz="2000" b="1" i="1" u="none" strike="noStrike" cap="none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rPr>
              <a:t>JANUARY</a:t>
            </a:r>
            <a:endParaRPr sz="1400" b="1">
              <a:solidFill>
                <a:srgbClr val="FFFFFF"/>
              </a:solidFill>
            </a:endParaRPr>
          </a:p>
        </p:txBody>
      </p:sp>
      <p:cxnSp>
        <p:nvCxnSpPr>
          <p:cNvPr id="613" name="Google Shape;613;p53"/>
          <p:cNvCxnSpPr/>
          <p:nvPr/>
        </p:nvCxnSpPr>
        <p:spPr>
          <a:xfrm>
            <a:off x="1481479" y="2877521"/>
            <a:ext cx="1907100" cy="0"/>
          </a:xfrm>
          <a:prstGeom prst="straightConnector1">
            <a:avLst/>
          </a:prstGeom>
          <a:noFill/>
          <a:ln w="12700" cap="flat" cmpd="sng">
            <a:solidFill>
              <a:srgbClr val="00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614" name="Google Shape;614;p53"/>
          <p:cNvCxnSpPr/>
          <p:nvPr/>
        </p:nvCxnSpPr>
        <p:spPr>
          <a:xfrm>
            <a:off x="910565" y="3352305"/>
            <a:ext cx="1907100" cy="0"/>
          </a:xfrm>
          <a:prstGeom prst="straightConnector1">
            <a:avLst/>
          </a:prstGeom>
          <a:noFill/>
          <a:ln w="12700" cap="flat" cmpd="sng">
            <a:solidFill>
              <a:srgbClr val="FFFFFF"/>
            </a:solidFill>
            <a:prstDash val="dot"/>
            <a:round/>
            <a:headEnd type="none" w="sm" len="sm"/>
            <a:tailEnd type="none" w="sm" len="sm"/>
          </a:ln>
        </p:spPr>
      </p:cxnSp>
      <p:sp>
        <p:nvSpPr>
          <p:cNvPr id="615" name="Google Shape;615;p53"/>
          <p:cNvSpPr txBox="1"/>
          <p:nvPr/>
        </p:nvSpPr>
        <p:spPr>
          <a:xfrm>
            <a:off x="1085851" y="5137300"/>
            <a:ext cx="772200" cy="570600"/>
          </a:xfrm>
          <a:prstGeom prst="rect">
            <a:avLst/>
          </a:prstGeom>
          <a:noFill/>
          <a:ln w="9525" cap="flat" cmpd="sng">
            <a:solidFill>
              <a:srgbClr val="000000">
                <a:alpha val="0"/>
              </a:srgb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Font typeface="Georgia"/>
              <a:buNone/>
            </a:pPr>
            <a:r>
              <a:rPr lang="fr-FR" sz="2900" i="1">
                <a:solidFill>
                  <a:srgbClr val="434343"/>
                </a:solidFill>
                <a:latin typeface="Raleway"/>
                <a:ea typeface="Raleway"/>
                <a:cs typeface="Raleway"/>
                <a:sym typeface="Raleway"/>
              </a:rPr>
              <a:t>75</a:t>
            </a:r>
            <a:r>
              <a:rPr lang="fr-FR" sz="2200" b="1" i="1">
                <a:solidFill>
                  <a:srgbClr val="434343"/>
                </a:solidFill>
                <a:latin typeface="Raleway"/>
                <a:ea typeface="Raleway"/>
                <a:cs typeface="Raleway"/>
                <a:sym typeface="Raleway"/>
              </a:rPr>
              <a:t>%</a:t>
            </a:r>
            <a:endParaRPr sz="2200">
              <a:solidFill>
                <a:srgbClr val="434343"/>
              </a:solidFill>
            </a:endParaRPr>
          </a:p>
        </p:txBody>
      </p:sp>
      <p:sp>
        <p:nvSpPr>
          <p:cNvPr id="616" name="Google Shape;616;p53"/>
          <p:cNvSpPr txBox="1"/>
          <p:nvPr/>
        </p:nvSpPr>
        <p:spPr>
          <a:xfrm>
            <a:off x="2254825" y="5520525"/>
            <a:ext cx="1324800" cy="570600"/>
          </a:xfrm>
          <a:prstGeom prst="rect">
            <a:avLst/>
          </a:prstGeom>
          <a:noFill/>
          <a:ln w="9525" cap="flat" cmpd="sng">
            <a:solidFill>
              <a:srgbClr val="000000">
                <a:alpha val="0"/>
              </a:srgb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Font typeface="Georgia"/>
              <a:buNone/>
            </a:pPr>
            <a:r>
              <a:rPr lang="fr-FR" sz="2900" i="1">
                <a:solidFill>
                  <a:srgbClr val="434343"/>
                </a:solidFill>
                <a:latin typeface="Raleway"/>
                <a:ea typeface="Raleway"/>
                <a:cs typeface="Raleway"/>
                <a:sym typeface="Raleway"/>
              </a:rPr>
              <a:t>25</a:t>
            </a:r>
            <a:r>
              <a:rPr lang="fr-FR" sz="2200" b="1" i="1">
                <a:solidFill>
                  <a:srgbClr val="434343"/>
                </a:solidFill>
                <a:latin typeface="Raleway"/>
                <a:ea typeface="Raleway"/>
                <a:cs typeface="Raleway"/>
                <a:sym typeface="Raleway"/>
              </a:rPr>
              <a:t>%</a:t>
            </a:r>
            <a:endParaRPr sz="2200">
              <a:solidFill>
                <a:srgbClr val="434343"/>
              </a:solidFill>
            </a:endParaRPr>
          </a:p>
        </p:txBody>
      </p:sp>
      <p:sp>
        <p:nvSpPr>
          <p:cNvPr id="617" name="Google Shape;617;p53"/>
          <p:cNvSpPr/>
          <p:nvPr/>
        </p:nvSpPr>
        <p:spPr>
          <a:xfrm>
            <a:off x="528225" y="1983650"/>
            <a:ext cx="3575100" cy="1097700"/>
          </a:xfrm>
          <a:prstGeom prst="rect">
            <a:avLst/>
          </a:prstGeom>
          <a:noFill/>
          <a:ln w="9525" cap="flat" cmpd="sng">
            <a:solidFill>
              <a:srgbClr val="000000">
                <a:alpha val="0"/>
              </a:srgb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457200" marR="0" lvl="0" indent="0" algn="ctr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Font typeface="Georgia"/>
              <a:buNone/>
            </a:pPr>
            <a:r>
              <a:rPr lang="fr-FR" sz="6000" i="1">
                <a:solidFill>
                  <a:srgbClr val="434343"/>
                </a:solidFill>
                <a:latin typeface="Raleway"/>
                <a:ea typeface="Raleway"/>
                <a:cs typeface="Raleway"/>
                <a:sym typeface="Raleway"/>
              </a:rPr>
              <a:t>1,7 M€</a:t>
            </a:r>
            <a:endParaRPr sz="1400">
              <a:solidFill>
                <a:srgbClr val="434343"/>
              </a:solidFill>
            </a:endParaRPr>
          </a:p>
        </p:txBody>
      </p:sp>
      <p:pic>
        <p:nvPicPr>
          <p:cNvPr id="618" name="Google Shape;618;p53" title="Points scored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408525" y="2482425"/>
            <a:ext cx="6639249" cy="4099749"/>
          </a:xfrm>
          <a:prstGeom prst="rect">
            <a:avLst/>
          </a:prstGeom>
          <a:noFill/>
          <a:ln>
            <a:noFill/>
          </a:ln>
        </p:spPr>
      </p:pic>
      <p:sp>
        <p:nvSpPr>
          <p:cNvPr id="619" name="Google Shape;619;p53"/>
          <p:cNvSpPr txBox="1"/>
          <p:nvPr/>
        </p:nvSpPr>
        <p:spPr>
          <a:xfrm>
            <a:off x="5325233" y="592500"/>
            <a:ext cx="5106000" cy="112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endParaRPr sz="1900" b="1" i="1" dirty="0">
              <a:solidFill>
                <a:srgbClr val="666666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marL="0" marR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fr-FR" sz="1500" b="1" i="1" dirty="0">
                <a:solidFill>
                  <a:srgbClr val="E6265D"/>
                </a:solidFill>
                <a:latin typeface="Raleway"/>
                <a:ea typeface="Raleway"/>
                <a:cs typeface="Raleway"/>
                <a:sym typeface="Raleway"/>
              </a:rPr>
              <a:t>The constant </a:t>
            </a:r>
            <a:r>
              <a:rPr lang="fr-FR" sz="1500" b="1" i="1" dirty="0" err="1">
                <a:solidFill>
                  <a:srgbClr val="E6265D"/>
                </a:solidFill>
                <a:latin typeface="Raleway"/>
                <a:ea typeface="Raleway"/>
                <a:cs typeface="Raleway"/>
                <a:sym typeface="Raleway"/>
              </a:rPr>
              <a:t>evolution</a:t>
            </a:r>
            <a:r>
              <a:rPr lang="fr-FR" sz="1500" b="1" i="1" dirty="0">
                <a:solidFill>
                  <a:srgbClr val="E6265D"/>
                </a:solidFill>
                <a:latin typeface="Raleway"/>
                <a:ea typeface="Raleway"/>
                <a:cs typeface="Raleway"/>
                <a:sym typeface="Raleway"/>
              </a:rPr>
              <a:t> of the turnover and profit </a:t>
            </a:r>
            <a:r>
              <a:rPr lang="fr-FR" sz="1500" b="1" i="1" dirty="0" err="1">
                <a:solidFill>
                  <a:srgbClr val="E6265D"/>
                </a:solidFill>
                <a:latin typeface="Raleway"/>
                <a:ea typeface="Raleway"/>
                <a:cs typeface="Raleway"/>
                <a:sym typeface="Raleway"/>
              </a:rPr>
              <a:t>can</a:t>
            </a:r>
            <a:r>
              <a:rPr lang="fr-FR" sz="1500" b="1" i="1" dirty="0">
                <a:solidFill>
                  <a:srgbClr val="E6265D"/>
                </a:solidFill>
                <a:latin typeface="Raleway"/>
                <a:ea typeface="Raleway"/>
                <a:cs typeface="Raleway"/>
                <a:sym typeface="Raleway"/>
              </a:rPr>
              <a:t> </a:t>
            </a:r>
            <a:r>
              <a:rPr lang="fr-FR" sz="1500" b="1" i="1" dirty="0" err="1">
                <a:solidFill>
                  <a:srgbClr val="E6265D"/>
                </a:solidFill>
                <a:latin typeface="Raleway"/>
                <a:ea typeface="Raleway"/>
                <a:cs typeface="Raleway"/>
                <a:sym typeface="Raleway"/>
              </a:rPr>
              <a:t>be</a:t>
            </a:r>
            <a:r>
              <a:rPr lang="fr-FR" sz="1500" b="1" i="1" dirty="0">
                <a:solidFill>
                  <a:srgbClr val="E6265D"/>
                </a:solidFill>
                <a:latin typeface="Raleway"/>
                <a:ea typeface="Raleway"/>
                <a:cs typeface="Raleway"/>
                <a:sym typeface="Raleway"/>
              </a:rPr>
              <a:t> </a:t>
            </a:r>
            <a:r>
              <a:rPr lang="fr-FR" sz="1500" b="1" i="1" dirty="0" err="1">
                <a:solidFill>
                  <a:srgbClr val="E6265D"/>
                </a:solidFill>
                <a:latin typeface="Raleway"/>
                <a:ea typeface="Raleway"/>
                <a:cs typeface="Raleway"/>
                <a:sym typeface="Raleway"/>
              </a:rPr>
              <a:t>explained</a:t>
            </a:r>
            <a:r>
              <a:rPr lang="fr-FR" sz="1500" b="1" i="1" dirty="0">
                <a:solidFill>
                  <a:srgbClr val="E6265D"/>
                </a:solidFill>
                <a:latin typeface="Raleway"/>
                <a:ea typeface="Raleway"/>
                <a:cs typeface="Raleway"/>
                <a:sym typeface="Raleway"/>
              </a:rPr>
              <a:t> by  : </a:t>
            </a:r>
            <a:endParaRPr sz="1400" b="1" i="1" dirty="0">
              <a:solidFill>
                <a:srgbClr val="E6265D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marL="609600" marR="0" lvl="0" indent="-3937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1400"/>
              <a:buFont typeface="Raleway"/>
              <a:buChar char="●"/>
            </a:pPr>
            <a:r>
              <a:rPr lang="fr-FR" sz="1400" dirty="0">
                <a:solidFill>
                  <a:srgbClr val="666666"/>
                </a:solidFill>
                <a:latin typeface="Raleway"/>
                <a:ea typeface="Raleway"/>
                <a:cs typeface="Raleway"/>
                <a:sym typeface="Raleway"/>
              </a:rPr>
              <a:t>A </a:t>
            </a:r>
            <a:r>
              <a:rPr lang="fr-FR" sz="1400" dirty="0" err="1">
                <a:solidFill>
                  <a:srgbClr val="666666"/>
                </a:solidFill>
                <a:latin typeface="Raleway"/>
                <a:ea typeface="Raleway"/>
                <a:cs typeface="Raleway"/>
                <a:sym typeface="Raleway"/>
              </a:rPr>
              <a:t>growth</a:t>
            </a:r>
            <a:r>
              <a:rPr lang="fr-FR" sz="1400" dirty="0">
                <a:solidFill>
                  <a:srgbClr val="666666"/>
                </a:solidFill>
                <a:latin typeface="Raleway"/>
                <a:ea typeface="Raleway"/>
                <a:cs typeface="Raleway"/>
                <a:sym typeface="Raleway"/>
              </a:rPr>
              <a:t> of projets </a:t>
            </a:r>
            <a:r>
              <a:rPr lang="fr-FR" sz="1400" dirty="0" err="1">
                <a:solidFill>
                  <a:srgbClr val="666666"/>
                </a:solidFill>
                <a:latin typeface="Raleway"/>
                <a:ea typeface="Raleway"/>
                <a:cs typeface="Raleway"/>
                <a:sym typeface="Raleway"/>
              </a:rPr>
              <a:t>number</a:t>
            </a:r>
            <a:r>
              <a:rPr lang="fr-FR" sz="1400" dirty="0">
                <a:solidFill>
                  <a:srgbClr val="666666"/>
                </a:solidFill>
                <a:latin typeface="Raleway"/>
                <a:ea typeface="Raleway"/>
                <a:cs typeface="Raleway"/>
                <a:sym typeface="Raleway"/>
              </a:rPr>
              <a:t>,</a:t>
            </a:r>
            <a:endParaRPr sz="1400" dirty="0">
              <a:solidFill>
                <a:srgbClr val="666666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marL="609600" marR="0" lvl="0" indent="-3937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1400"/>
              <a:buFont typeface="Raleway"/>
              <a:buChar char="●"/>
            </a:pPr>
            <a:r>
              <a:rPr lang="fr-FR" sz="1400" dirty="0">
                <a:solidFill>
                  <a:srgbClr val="666666"/>
                </a:solidFill>
                <a:latin typeface="Raleway"/>
                <a:ea typeface="Raleway"/>
                <a:cs typeface="Raleway"/>
                <a:sym typeface="Raleway"/>
              </a:rPr>
              <a:t>An </a:t>
            </a:r>
            <a:r>
              <a:rPr lang="fr-FR" sz="1400" dirty="0" err="1">
                <a:solidFill>
                  <a:srgbClr val="666666"/>
                </a:solidFill>
                <a:latin typeface="Raleway"/>
                <a:ea typeface="Raleway"/>
                <a:cs typeface="Raleway"/>
                <a:sym typeface="Raleway"/>
              </a:rPr>
              <a:t>acceleration</a:t>
            </a:r>
            <a:r>
              <a:rPr lang="fr-FR" sz="1400" dirty="0">
                <a:solidFill>
                  <a:srgbClr val="666666"/>
                </a:solidFill>
                <a:latin typeface="Raleway"/>
                <a:ea typeface="Raleway"/>
                <a:cs typeface="Raleway"/>
                <a:sym typeface="Raleway"/>
              </a:rPr>
              <a:t> of the business </a:t>
            </a:r>
            <a:r>
              <a:rPr lang="fr-FR" sz="1400" dirty="0" err="1">
                <a:solidFill>
                  <a:srgbClr val="666666"/>
                </a:solidFill>
                <a:latin typeface="Raleway"/>
                <a:ea typeface="Raleway"/>
                <a:cs typeface="Raleway"/>
                <a:sym typeface="Raleway"/>
              </a:rPr>
              <a:t>generated</a:t>
            </a:r>
            <a:r>
              <a:rPr lang="fr-FR" sz="1400" dirty="0">
                <a:solidFill>
                  <a:srgbClr val="666666"/>
                </a:solidFill>
                <a:latin typeface="Raleway"/>
                <a:ea typeface="Raleway"/>
                <a:cs typeface="Raleway"/>
                <a:sym typeface="Raleway"/>
              </a:rPr>
              <a:t> by the </a:t>
            </a:r>
            <a:r>
              <a:rPr lang="fr-FR" sz="1400" dirty="0" err="1">
                <a:solidFill>
                  <a:srgbClr val="666666"/>
                </a:solidFill>
                <a:latin typeface="Raleway"/>
                <a:ea typeface="Raleway"/>
                <a:cs typeface="Raleway"/>
                <a:sym typeface="Raleway"/>
              </a:rPr>
              <a:t>advising</a:t>
            </a:r>
            <a:r>
              <a:rPr lang="fr-FR" sz="1400" dirty="0">
                <a:solidFill>
                  <a:srgbClr val="666666"/>
                </a:solidFill>
                <a:latin typeface="Raleway"/>
                <a:ea typeface="Raleway"/>
                <a:cs typeface="Raleway"/>
                <a:sym typeface="Raleway"/>
              </a:rPr>
              <a:t> the </a:t>
            </a:r>
            <a:r>
              <a:rPr lang="fr-FR" sz="1400" dirty="0" err="1">
                <a:solidFill>
                  <a:srgbClr val="666666"/>
                </a:solidFill>
                <a:latin typeface="Raleway"/>
                <a:ea typeface="Raleway"/>
                <a:cs typeface="Raleway"/>
                <a:sym typeface="Raleway"/>
              </a:rPr>
              <a:t>CEO’s</a:t>
            </a:r>
            <a:r>
              <a:rPr lang="fr-FR" sz="1400" dirty="0">
                <a:solidFill>
                  <a:srgbClr val="666666"/>
                </a:solidFill>
                <a:latin typeface="Raleway"/>
                <a:ea typeface="Raleway"/>
                <a:cs typeface="Raleway"/>
                <a:sym typeface="Raleway"/>
              </a:rPr>
              <a:t> on Brand </a:t>
            </a:r>
            <a:r>
              <a:rPr lang="fr-FR" sz="1400" dirty="0" err="1">
                <a:solidFill>
                  <a:srgbClr val="666666"/>
                </a:solidFill>
                <a:latin typeface="Raleway"/>
                <a:ea typeface="Raleway"/>
                <a:cs typeface="Raleway"/>
                <a:sym typeface="Raleway"/>
              </a:rPr>
              <a:t>strategy</a:t>
            </a:r>
            <a:endParaRPr sz="1400" dirty="0">
              <a:solidFill>
                <a:srgbClr val="666666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marL="609600" marR="0" lvl="0" indent="-3937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1400"/>
              <a:buFont typeface="Raleway"/>
              <a:buChar char="●"/>
            </a:pPr>
            <a:r>
              <a:rPr lang="fr-FR" sz="1400" dirty="0">
                <a:solidFill>
                  <a:srgbClr val="666666"/>
                </a:solidFill>
                <a:latin typeface="Raleway"/>
                <a:ea typeface="Raleway"/>
                <a:cs typeface="Raleway"/>
                <a:sym typeface="Raleway"/>
              </a:rPr>
              <a:t>A </a:t>
            </a:r>
            <a:r>
              <a:rPr lang="fr-FR" sz="1400" dirty="0" err="1">
                <a:solidFill>
                  <a:srgbClr val="666666"/>
                </a:solidFill>
                <a:latin typeface="Raleway"/>
                <a:ea typeface="Raleway"/>
                <a:cs typeface="Raleway"/>
                <a:sym typeface="Raleway"/>
              </a:rPr>
              <a:t>strong</a:t>
            </a:r>
            <a:r>
              <a:rPr lang="fr-FR" sz="1400" dirty="0">
                <a:solidFill>
                  <a:srgbClr val="666666"/>
                </a:solidFill>
                <a:latin typeface="Raleway"/>
                <a:ea typeface="Raleway"/>
                <a:cs typeface="Raleway"/>
                <a:sym typeface="Raleway"/>
              </a:rPr>
              <a:t> </a:t>
            </a:r>
            <a:r>
              <a:rPr lang="fr-FR" sz="1400" dirty="0" err="1">
                <a:solidFill>
                  <a:srgbClr val="666666"/>
                </a:solidFill>
                <a:latin typeface="Raleway"/>
                <a:ea typeface="Raleway"/>
                <a:cs typeface="Raleway"/>
                <a:sym typeface="Raleway"/>
              </a:rPr>
              <a:t>reputation</a:t>
            </a:r>
            <a:r>
              <a:rPr lang="fr-FR" sz="1400" dirty="0">
                <a:solidFill>
                  <a:srgbClr val="666666"/>
                </a:solidFill>
                <a:latin typeface="Raleway"/>
                <a:ea typeface="Raleway"/>
                <a:cs typeface="Raleway"/>
                <a:sym typeface="Raleway"/>
              </a:rPr>
              <a:t> of the expertise in digitalisation </a:t>
            </a:r>
            <a:endParaRPr sz="1400" u="none" strike="noStrike" cap="none" dirty="0">
              <a:solidFill>
                <a:srgbClr val="666666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marL="0" marR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endParaRPr i="1" u="none" strike="noStrike" cap="none" dirty="0">
              <a:solidFill>
                <a:srgbClr val="666666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  <p:sp>
        <p:nvSpPr>
          <p:cNvPr id="620" name="Google Shape;620;p53"/>
          <p:cNvSpPr/>
          <p:nvPr/>
        </p:nvSpPr>
        <p:spPr>
          <a:xfrm>
            <a:off x="452025" y="3039825"/>
            <a:ext cx="3575100" cy="789300"/>
          </a:xfrm>
          <a:prstGeom prst="rect">
            <a:avLst/>
          </a:prstGeom>
          <a:noFill/>
          <a:ln w="9525" cap="flat" cmpd="sng">
            <a:solidFill>
              <a:srgbClr val="000000">
                <a:alpha val="0"/>
              </a:srgb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457200" marR="0" lvl="0" indent="0" algn="ctr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Font typeface="Georgia"/>
              <a:buNone/>
            </a:pPr>
            <a:r>
              <a:rPr lang="fr-FR" sz="4800" i="1">
                <a:solidFill>
                  <a:srgbClr val="434343"/>
                </a:solidFill>
                <a:latin typeface="Raleway"/>
                <a:ea typeface="Raleway"/>
                <a:cs typeface="Raleway"/>
                <a:sym typeface="Raleway"/>
              </a:rPr>
              <a:t>80% </a:t>
            </a:r>
            <a:r>
              <a:rPr lang="fr-FR" sz="2000" i="1">
                <a:solidFill>
                  <a:srgbClr val="434343"/>
                </a:solidFill>
                <a:latin typeface="Raleway"/>
                <a:ea typeface="Raleway"/>
                <a:cs typeface="Raleway"/>
                <a:sym typeface="Raleway"/>
              </a:rPr>
              <a:t>gross margin</a:t>
            </a:r>
            <a:endParaRPr sz="100">
              <a:solidFill>
                <a:srgbClr val="434343"/>
              </a:solidFill>
            </a:endParaRPr>
          </a:p>
        </p:txBody>
      </p:sp>
      <p:cxnSp>
        <p:nvCxnSpPr>
          <p:cNvPr id="621" name="Google Shape;621;p53"/>
          <p:cNvCxnSpPr/>
          <p:nvPr/>
        </p:nvCxnSpPr>
        <p:spPr>
          <a:xfrm>
            <a:off x="1405279" y="3944321"/>
            <a:ext cx="1907100" cy="0"/>
          </a:xfrm>
          <a:prstGeom prst="straightConnector1">
            <a:avLst/>
          </a:prstGeom>
          <a:noFill/>
          <a:ln w="12700" cap="flat" cmpd="sng">
            <a:solidFill>
              <a:srgbClr val="000000"/>
            </a:solidFill>
            <a:prstDash val="dot"/>
            <a:round/>
            <a:headEnd type="none" w="sm" len="sm"/>
            <a:tailEnd type="none" w="sm" len="sm"/>
          </a:ln>
        </p:spPr>
      </p:cxnSp>
      <p:sp>
        <p:nvSpPr>
          <p:cNvPr id="622" name="Google Shape;622;p53"/>
          <p:cNvSpPr/>
          <p:nvPr/>
        </p:nvSpPr>
        <p:spPr>
          <a:xfrm>
            <a:off x="65925" y="4011488"/>
            <a:ext cx="4347300" cy="1097700"/>
          </a:xfrm>
          <a:prstGeom prst="rect">
            <a:avLst/>
          </a:prstGeom>
          <a:noFill/>
          <a:ln w="9525" cap="flat" cmpd="sng">
            <a:solidFill>
              <a:srgbClr val="000000">
                <a:alpha val="0"/>
              </a:srgb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457200" marR="0" lvl="0" indent="0" algn="ctr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Font typeface="Georgia"/>
              <a:buNone/>
            </a:pPr>
            <a:r>
              <a:rPr lang="fr-FR" sz="4800" i="1">
                <a:solidFill>
                  <a:srgbClr val="434343"/>
                </a:solidFill>
                <a:latin typeface="Raleway"/>
                <a:ea typeface="Raleway"/>
                <a:cs typeface="Raleway"/>
                <a:sym typeface="Raleway"/>
              </a:rPr>
              <a:t>+25% </a:t>
            </a:r>
            <a:r>
              <a:rPr lang="fr-FR" sz="2000" i="1">
                <a:solidFill>
                  <a:srgbClr val="434343"/>
                </a:solidFill>
                <a:latin typeface="Raleway"/>
                <a:ea typeface="Raleway"/>
                <a:cs typeface="Raleway"/>
                <a:sym typeface="Raleway"/>
              </a:rPr>
              <a:t>Turnover 2020</a:t>
            </a:r>
            <a:endParaRPr sz="100">
              <a:solidFill>
                <a:srgbClr val="43434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342146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7" name="Google Shape;627;p54"/>
          <p:cNvSpPr txBox="1">
            <a:spLocks noGrp="1"/>
          </p:cNvSpPr>
          <p:nvPr>
            <p:ph type="title"/>
          </p:nvPr>
        </p:nvSpPr>
        <p:spPr>
          <a:xfrm>
            <a:off x="996697" y="514150"/>
            <a:ext cx="2584200" cy="43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sp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7E7364"/>
              </a:buClr>
              <a:buSzPts val="2500"/>
              <a:buFont typeface="Arial"/>
              <a:buNone/>
            </a:pPr>
            <a:r>
              <a:rPr lang="fr-FR"/>
              <a:t>Chiffres clés </a:t>
            </a:r>
            <a:endParaRPr/>
          </a:p>
        </p:txBody>
      </p:sp>
      <p:sp>
        <p:nvSpPr>
          <p:cNvPr id="628" name="Google Shape;628;p54"/>
          <p:cNvSpPr txBox="1">
            <a:spLocks noGrp="1"/>
          </p:cNvSpPr>
          <p:nvPr>
            <p:ph type="dt" idx="10"/>
          </p:nvPr>
        </p:nvSpPr>
        <p:spPr>
          <a:xfrm>
            <a:off x="528234" y="6404271"/>
            <a:ext cx="8277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lvl="0"/>
            <a:fld id="{080BD2B0-ACCD-EB4F-8684-3199CF99DE09}" type="datetime1">
              <a:rPr lang="fr-FR"/>
              <a:pPr lvl="0"/>
              <a:t>09/04/2021</a:t>
            </a:fld>
            <a:endParaRPr dirty="0"/>
          </a:p>
        </p:txBody>
      </p:sp>
      <p:sp>
        <p:nvSpPr>
          <p:cNvPr id="629" name="Google Shape;629;p54"/>
          <p:cNvSpPr txBox="1">
            <a:spLocks noGrp="1"/>
          </p:cNvSpPr>
          <p:nvPr>
            <p:ph type="ftr" idx="11"/>
          </p:nvPr>
        </p:nvSpPr>
        <p:spPr>
          <a:xfrm>
            <a:off x="1439689" y="6404271"/>
            <a:ext cx="41148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/>
              <a:t>Titre de la présentation</a:t>
            </a:r>
            <a:endParaRPr/>
          </a:p>
        </p:txBody>
      </p:sp>
      <p:sp>
        <p:nvSpPr>
          <p:cNvPr id="630" name="Google Shape;630;p54"/>
          <p:cNvSpPr txBox="1">
            <a:spLocks noGrp="1"/>
          </p:cNvSpPr>
          <p:nvPr>
            <p:ph type="sldNum" idx="12"/>
          </p:nvPr>
        </p:nvSpPr>
        <p:spPr>
          <a:xfrm>
            <a:off x="-30997" y="6404271"/>
            <a:ext cx="559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12</a:t>
            </a:fld>
            <a:endParaRPr/>
          </a:p>
        </p:txBody>
      </p:sp>
      <p:sp>
        <p:nvSpPr>
          <p:cNvPr id="631" name="Google Shape;631;p54"/>
          <p:cNvSpPr/>
          <p:nvPr/>
        </p:nvSpPr>
        <p:spPr>
          <a:xfrm>
            <a:off x="1151644" y="1915273"/>
            <a:ext cx="1731300" cy="685800"/>
          </a:xfrm>
          <a:prstGeom prst="rect">
            <a:avLst/>
          </a:prstGeom>
          <a:noFill/>
          <a:ln w="9525" cap="flat" cmpd="sng">
            <a:solidFill>
              <a:srgbClr val="000000">
                <a:alpha val="0"/>
              </a:srgb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520700" marR="0" lvl="0" indent="-520700" algn="ctr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Font typeface="Calibri"/>
              <a:buNone/>
            </a:pPr>
            <a:r>
              <a:rPr lang="fr-FR" sz="2800" b="1" i="1">
                <a:solidFill>
                  <a:srgbClr val="434343"/>
                </a:solidFill>
                <a:latin typeface="Raleway"/>
                <a:ea typeface="Raleway"/>
                <a:cs typeface="Raleway"/>
                <a:sym typeface="Raleway"/>
              </a:rPr>
              <a:t>TEAMS</a:t>
            </a:r>
            <a:endParaRPr sz="1400" b="1">
              <a:solidFill>
                <a:srgbClr val="434343"/>
              </a:solidFill>
            </a:endParaRPr>
          </a:p>
        </p:txBody>
      </p:sp>
      <p:sp>
        <p:nvSpPr>
          <p:cNvPr id="632" name="Google Shape;632;p54"/>
          <p:cNvSpPr txBox="1"/>
          <p:nvPr/>
        </p:nvSpPr>
        <p:spPr>
          <a:xfrm>
            <a:off x="523184" y="3376894"/>
            <a:ext cx="2411700" cy="36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Font typeface="Calibri"/>
              <a:buNone/>
            </a:pPr>
            <a:r>
              <a:rPr lang="fr-FR" sz="2000" b="1" i="1" u="none" strike="noStrike" cap="none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rPr>
              <a:t>JANUARY</a:t>
            </a:r>
            <a:endParaRPr sz="1400" b="1">
              <a:solidFill>
                <a:srgbClr val="FFFFFF"/>
              </a:solidFill>
            </a:endParaRPr>
          </a:p>
        </p:txBody>
      </p:sp>
      <p:cxnSp>
        <p:nvCxnSpPr>
          <p:cNvPr id="633" name="Google Shape;633;p54"/>
          <p:cNvCxnSpPr/>
          <p:nvPr/>
        </p:nvCxnSpPr>
        <p:spPr>
          <a:xfrm>
            <a:off x="1024279" y="1886921"/>
            <a:ext cx="1907100" cy="0"/>
          </a:xfrm>
          <a:prstGeom prst="straightConnector1">
            <a:avLst/>
          </a:prstGeom>
          <a:noFill/>
          <a:ln w="12700" cap="flat" cmpd="sng">
            <a:solidFill>
              <a:srgbClr val="00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634" name="Google Shape;634;p54"/>
          <p:cNvCxnSpPr/>
          <p:nvPr/>
        </p:nvCxnSpPr>
        <p:spPr>
          <a:xfrm>
            <a:off x="910565" y="3352305"/>
            <a:ext cx="1907100" cy="0"/>
          </a:xfrm>
          <a:prstGeom prst="straightConnector1">
            <a:avLst/>
          </a:prstGeom>
          <a:noFill/>
          <a:ln w="12700" cap="flat" cmpd="sng">
            <a:solidFill>
              <a:srgbClr val="FFFF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635" name="Google Shape;635;p54"/>
          <p:cNvCxnSpPr/>
          <p:nvPr/>
        </p:nvCxnSpPr>
        <p:spPr>
          <a:xfrm>
            <a:off x="3550087" y="3803392"/>
            <a:ext cx="1907100" cy="0"/>
          </a:xfrm>
          <a:prstGeom prst="straightConnector1">
            <a:avLst/>
          </a:prstGeom>
          <a:noFill/>
          <a:ln w="12700" cap="flat" cmpd="sng">
            <a:solidFill>
              <a:srgbClr val="FFFFFF"/>
            </a:solidFill>
            <a:prstDash val="dot"/>
            <a:round/>
            <a:headEnd type="none" w="sm" len="sm"/>
            <a:tailEnd type="none" w="sm" len="sm"/>
          </a:ln>
        </p:spPr>
      </p:cxnSp>
      <p:sp>
        <p:nvSpPr>
          <p:cNvPr id="636" name="Google Shape;636;p54"/>
          <p:cNvSpPr/>
          <p:nvPr/>
        </p:nvSpPr>
        <p:spPr>
          <a:xfrm>
            <a:off x="-296150" y="3369875"/>
            <a:ext cx="4889700" cy="1097700"/>
          </a:xfrm>
          <a:prstGeom prst="rect">
            <a:avLst/>
          </a:prstGeom>
          <a:noFill/>
          <a:ln w="9525" cap="flat" cmpd="sng">
            <a:solidFill>
              <a:srgbClr val="000000">
                <a:alpha val="0"/>
              </a:srgb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Font typeface="Georgia"/>
              <a:buNone/>
            </a:pPr>
            <a:r>
              <a:rPr lang="fr-FR" sz="2500" i="1">
                <a:solidFill>
                  <a:srgbClr val="434343"/>
                </a:solidFill>
                <a:latin typeface="Raleway"/>
                <a:ea typeface="Raleway"/>
                <a:cs typeface="Raleway"/>
                <a:sym typeface="Raleway"/>
              </a:rPr>
              <a:t>15 teammates in house</a:t>
            </a:r>
            <a:endParaRPr sz="2500" i="1">
              <a:solidFill>
                <a:srgbClr val="434343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marL="0" marR="0" lvl="0" indent="0" algn="ctr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Font typeface="Georgia"/>
              <a:buNone/>
            </a:pPr>
            <a:r>
              <a:rPr lang="fr-FR" sz="2500" i="1">
                <a:solidFill>
                  <a:srgbClr val="434343"/>
                </a:solidFill>
                <a:latin typeface="Raleway"/>
                <a:ea typeface="Raleway"/>
                <a:cs typeface="Raleway"/>
                <a:sym typeface="Raleway"/>
              </a:rPr>
              <a:t>X</a:t>
            </a:r>
            <a:endParaRPr sz="2500" i="1">
              <a:solidFill>
                <a:srgbClr val="434343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marL="0" marR="0" lvl="0" indent="0" algn="ctr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Font typeface="Georgia"/>
              <a:buNone/>
            </a:pPr>
            <a:r>
              <a:rPr lang="fr-FR" sz="2500" i="1">
                <a:solidFill>
                  <a:srgbClr val="434343"/>
                </a:solidFill>
                <a:latin typeface="Raleway"/>
                <a:ea typeface="Raleway"/>
                <a:cs typeface="Raleway"/>
                <a:sym typeface="Raleway"/>
              </a:rPr>
              <a:t>a fast growing network of partner, consultants and creatives talents</a:t>
            </a:r>
            <a:endParaRPr sz="2500" i="1">
              <a:solidFill>
                <a:srgbClr val="434343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  <p:pic>
        <p:nvPicPr>
          <p:cNvPr id="637" name="Google Shape;637;p5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720045" y="-1"/>
            <a:ext cx="4471949" cy="6705601"/>
          </a:xfrm>
          <a:prstGeom prst="rect">
            <a:avLst/>
          </a:prstGeom>
          <a:noFill/>
          <a:ln>
            <a:noFill/>
          </a:ln>
        </p:spPr>
      </p:pic>
      <p:pic>
        <p:nvPicPr>
          <p:cNvPr id="638" name="Google Shape;638;p54"/>
          <p:cNvPicPr preferRelativeResize="0"/>
          <p:nvPr/>
        </p:nvPicPr>
        <p:blipFill rotWithShape="1">
          <a:blip r:embed="rId4">
            <a:alphaModFix/>
          </a:blip>
          <a:srcRect b="2219"/>
          <a:stretch/>
        </p:blipFill>
        <p:spPr>
          <a:xfrm>
            <a:off x="4226400" y="0"/>
            <a:ext cx="3417451" cy="6705597"/>
          </a:xfrm>
          <a:prstGeom prst="rect">
            <a:avLst/>
          </a:prstGeom>
          <a:noFill/>
          <a:ln>
            <a:noFill/>
          </a:ln>
        </p:spPr>
      </p:pic>
      <p:pic>
        <p:nvPicPr>
          <p:cNvPr id="639" name="Google Shape;639;p54"/>
          <p:cNvPicPr preferRelativeResize="0"/>
          <p:nvPr/>
        </p:nvPicPr>
        <p:blipFill rotWithShape="1">
          <a:blip r:embed="rId5">
            <a:alphaModFix/>
          </a:blip>
          <a:srcRect t="27073" r="51800" b="52138"/>
          <a:stretch/>
        </p:blipFill>
        <p:spPr>
          <a:xfrm>
            <a:off x="4168050" y="937468"/>
            <a:ext cx="1731298" cy="74592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36690429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4" name="Google Shape;644;p55"/>
          <p:cNvSpPr txBox="1">
            <a:spLocks noGrp="1"/>
          </p:cNvSpPr>
          <p:nvPr>
            <p:ph type="title"/>
          </p:nvPr>
        </p:nvSpPr>
        <p:spPr>
          <a:xfrm>
            <a:off x="996696" y="514148"/>
            <a:ext cx="10357200" cy="43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sp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7E7364"/>
              </a:buClr>
              <a:buSzPts val="2500"/>
              <a:buFont typeface="Arial"/>
              <a:buNone/>
            </a:pPr>
            <a:r>
              <a:rPr lang="fr-FR"/>
              <a:t>Perspectives</a:t>
            </a:r>
            <a:endParaRPr/>
          </a:p>
        </p:txBody>
      </p:sp>
      <p:sp>
        <p:nvSpPr>
          <p:cNvPr id="645" name="Google Shape;645;p55"/>
          <p:cNvSpPr txBox="1">
            <a:spLocks noGrp="1"/>
          </p:cNvSpPr>
          <p:nvPr>
            <p:ph type="dt" idx="10"/>
          </p:nvPr>
        </p:nvSpPr>
        <p:spPr>
          <a:xfrm>
            <a:off x="528234" y="6404271"/>
            <a:ext cx="8277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lvl="0"/>
            <a:fld id="{080BD2B0-ACCD-EB4F-8684-3199CF99DE09}" type="datetime1">
              <a:rPr lang="fr-FR"/>
              <a:pPr lvl="0"/>
              <a:t>09/04/2021</a:t>
            </a:fld>
            <a:endParaRPr dirty="0"/>
          </a:p>
        </p:txBody>
      </p:sp>
      <p:sp>
        <p:nvSpPr>
          <p:cNvPr id="646" name="Google Shape;646;p55"/>
          <p:cNvSpPr txBox="1">
            <a:spLocks noGrp="1"/>
          </p:cNvSpPr>
          <p:nvPr>
            <p:ph type="ftr" idx="11"/>
          </p:nvPr>
        </p:nvSpPr>
        <p:spPr>
          <a:xfrm>
            <a:off x="1439689" y="6404271"/>
            <a:ext cx="41148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/>
              <a:t>Titre de la présentation</a:t>
            </a:r>
            <a:endParaRPr/>
          </a:p>
        </p:txBody>
      </p:sp>
      <p:sp>
        <p:nvSpPr>
          <p:cNvPr id="647" name="Google Shape;647;p55"/>
          <p:cNvSpPr txBox="1">
            <a:spLocks noGrp="1"/>
          </p:cNvSpPr>
          <p:nvPr>
            <p:ph type="sldNum" idx="12"/>
          </p:nvPr>
        </p:nvSpPr>
        <p:spPr>
          <a:xfrm>
            <a:off x="-30997" y="6404271"/>
            <a:ext cx="559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13</a:t>
            </a:fld>
            <a:endParaRPr/>
          </a:p>
        </p:txBody>
      </p:sp>
      <p:sp>
        <p:nvSpPr>
          <p:cNvPr id="648" name="Google Shape;648;p55"/>
          <p:cNvSpPr txBox="1"/>
          <p:nvPr/>
        </p:nvSpPr>
        <p:spPr>
          <a:xfrm>
            <a:off x="523184" y="3376894"/>
            <a:ext cx="2411700" cy="36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Font typeface="Calibri"/>
              <a:buNone/>
            </a:pPr>
            <a:r>
              <a:rPr lang="fr-FR" sz="2000" b="1" i="1" u="none" strike="noStrike" cap="none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rPr>
              <a:t>JANUARY</a:t>
            </a:r>
            <a:endParaRPr sz="1400" b="1">
              <a:solidFill>
                <a:srgbClr val="FFFFFF"/>
              </a:solidFill>
            </a:endParaRPr>
          </a:p>
        </p:txBody>
      </p:sp>
      <p:cxnSp>
        <p:nvCxnSpPr>
          <p:cNvPr id="649" name="Google Shape;649;p55"/>
          <p:cNvCxnSpPr/>
          <p:nvPr/>
        </p:nvCxnSpPr>
        <p:spPr>
          <a:xfrm>
            <a:off x="910565" y="3352305"/>
            <a:ext cx="1907100" cy="0"/>
          </a:xfrm>
          <a:prstGeom prst="straightConnector1">
            <a:avLst/>
          </a:prstGeom>
          <a:noFill/>
          <a:ln w="12700" cap="flat" cmpd="sng">
            <a:solidFill>
              <a:srgbClr val="FFFF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650" name="Google Shape;650;p55"/>
          <p:cNvCxnSpPr/>
          <p:nvPr/>
        </p:nvCxnSpPr>
        <p:spPr>
          <a:xfrm>
            <a:off x="3550087" y="3803392"/>
            <a:ext cx="1907100" cy="0"/>
          </a:xfrm>
          <a:prstGeom prst="straightConnector1">
            <a:avLst/>
          </a:prstGeom>
          <a:noFill/>
          <a:ln w="12700" cap="flat" cmpd="sng">
            <a:solidFill>
              <a:srgbClr val="FFFFFF"/>
            </a:solidFill>
            <a:prstDash val="dot"/>
            <a:round/>
            <a:headEnd type="none" w="sm" len="sm"/>
            <a:tailEnd type="none" w="sm" len="sm"/>
          </a:ln>
        </p:spPr>
      </p:cxnSp>
      <p:sp>
        <p:nvSpPr>
          <p:cNvPr id="651" name="Google Shape;651;p55"/>
          <p:cNvSpPr/>
          <p:nvPr/>
        </p:nvSpPr>
        <p:spPr>
          <a:xfrm>
            <a:off x="271125" y="1848000"/>
            <a:ext cx="5239200" cy="1097700"/>
          </a:xfrm>
          <a:prstGeom prst="rect">
            <a:avLst/>
          </a:prstGeom>
          <a:noFill/>
          <a:ln w="9525" cap="flat" cmpd="sng">
            <a:solidFill>
              <a:srgbClr val="000000">
                <a:alpha val="0"/>
              </a:srgb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Font typeface="Georgia"/>
              <a:buNone/>
            </a:pPr>
            <a:r>
              <a:rPr lang="fr-FR" sz="1700" i="1">
                <a:solidFill>
                  <a:srgbClr val="434343"/>
                </a:solidFill>
                <a:latin typeface="Raleway"/>
                <a:ea typeface="Raleway"/>
                <a:cs typeface="Raleway"/>
                <a:sym typeface="Raleway"/>
              </a:rPr>
              <a:t>Speed up the business </a:t>
            </a:r>
            <a:endParaRPr sz="1700" i="1">
              <a:solidFill>
                <a:srgbClr val="434343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marL="0" marR="0" lvl="0" indent="0" algn="ctr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Font typeface="Georgia"/>
              <a:buNone/>
            </a:pPr>
            <a:r>
              <a:rPr lang="fr-FR" sz="1700" i="1">
                <a:solidFill>
                  <a:srgbClr val="434343"/>
                </a:solidFill>
                <a:latin typeface="Raleway"/>
                <a:ea typeface="Raleway"/>
                <a:cs typeface="Raleway"/>
                <a:sym typeface="Raleway"/>
              </a:rPr>
              <a:t>Enhance the leadership on branding &amp; digitalisation</a:t>
            </a:r>
            <a:endParaRPr sz="1700" i="1">
              <a:solidFill>
                <a:srgbClr val="434343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  <p:sp>
        <p:nvSpPr>
          <p:cNvPr id="652" name="Google Shape;652;p55"/>
          <p:cNvSpPr/>
          <p:nvPr/>
        </p:nvSpPr>
        <p:spPr>
          <a:xfrm>
            <a:off x="359645" y="1266625"/>
            <a:ext cx="4753800" cy="1097700"/>
          </a:xfrm>
          <a:prstGeom prst="rect">
            <a:avLst/>
          </a:prstGeom>
          <a:noFill/>
          <a:ln w="9525" cap="flat" cmpd="sng">
            <a:solidFill>
              <a:srgbClr val="000000">
                <a:alpha val="0"/>
              </a:srgb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457200" marR="0" lvl="0" indent="0" algn="ctr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Font typeface="Georgia"/>
              <a:buNone/>
            </a:pPr>
            <a:r>
              <a:rPr lang="fr-FR" sz="3600" b="1" i="1">
                <a:latin typeface="Raleway"/>
                <a:ea typeface="Raleway"/>
                <a:cs typeface="Raleway"/>
                <a:sym typeface="Raleway"/>
              </a:rPr>
              <a:t>2021/ 2023</a:t>
            </a:r>
            <a:endParaRPr sz="100" b="1"/>
          </a:p>
        </p:txBody>
      </p:sp>
      <p:sp>
        <p:nvSpPr>
          <p:cNvPr id="653" name="Google Shape;653;p55"/>
          <p:cNvSpPr/>
          <p:nvPr/>
        </p:nvSpPr>
        <p:spPr>
          <a:xfrm>
            <a:off x="2590300" y="2833625"/>
            <a:ext cx="740100" cy="262800"/>
          </a:xfrm>
          <a:prstGeom prst="downArrow">
            <a:avLst>
              <a:gd name="adj1" fmla="val 50000"/>
              <a:gd name="adj2" fmla="val 50000"/>
            </a:avLst>
          </a:pr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54" name="Google Shape;654;p55"/>
          <p:cNvSpPr/>
          <p:nvPr/>
        </p:nvSpPr>
        <p:spPr>
          <a:xfrm>
            <a:off x="-267750" y="3564375"/>
            <a:ext cx="6231600" cy="1097700"/>
          </a:xfrm>
          <a:prstGeom prst="rect">
            <a:avLst/>
          </a:prstGeom>
          <a:noFill/>
          <a:ln w="9525" cap="flat" cmpd="sng">
            <a:solidFill>
              <a:srgbClr val="000000">
                <a:alpha val="0"/>
              </a:srgb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457200" marR="0" lvl="0" indent="0" algn="ctr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Font typeface="Georgia"/>
              <a:buNone/>
            </a:pPr>
            <a:r>
              <a:rPr lang="fr-FR" sz="3700" i="1">
                <a:solidFill>
                  <a:srgbClr val="434343"/>
                </a:solidFill>
                <a:latin typeface="Raleway"/>
                <a:ea typeface="Raleway"/>
                <a:cs typeface="Raleway"/>
                <a:sym typeface="Raleway"/>
              </a:rPr>
              <a:t>M&amp;A workflow</a:t>
            </a:r>
            <a:endParaRPr sz="3700" i="1">
              <a:solidFill>
                <a:srgbClr val="434343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marL="457200" marR="0" lvl="0" indent="0" algn="ctr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Font typeface="Georgia"/>
              <a:buNone/>
            </a:pPr>
            <a:r>
              <a:rPr lang="fr-FR" sz="2000" i="1">
                <a:solidFill>
                  <a:srgbClr val="E6265D"/>
                </a:solidFill>
                <a:latin typeface="Raleway"/>
                <a:ea typeface="Raleway"/>
                <a:cs typeface="Raleway"/>
                <a:sym typeface="Raleway"/>
              </a:rPr>
              <a:t>supported by French founders</a:t>
            </a:r>
            <a:endParaRPr sz="2000" i="1">
              <a:solidFill>
                <a:srgbClr val="E6265D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marL="457200" marR="0" lvl="0" indent="0" algn="ctr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Font typeface="Georgia"/>
              <a:buNone/>
            </a:pPr>
            <a:r>
              <a:rPr lang="fr-FR" sz="2000" i="1">
                <a:solidFill>
                  <a:srgbClr val="E6265D"/>
                </a:solidFill>
                <a:latin typeface="Raleway"/>
                <a:ea typeface="Raleway"/>
                <a:cs typeface="Raleway"/>
                <a:sym typeface="Raleway"/>
              </a:rPr>
              <a:t> and Eurallia networks</a:t>
            </a:r>
            <a:endParaRPr sz="2000" i="1">
              <a:solidFill>
                <a:srgbClr val="E6265D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  <p:pic>
        <p:nvPicPr>
          <p:cNvPr id="655" name="Google Shape;655;p55" descr="Eurallia Finance"/>
          <p:cNvPicPr preferRelativeResize="0"/>
          <p:nvPr/>
        </p:nvPicPr>
        <p:blipFill rotWithShape="1">
          <a:blip r:embed="rId3">
            <a:alphaModFix/>
          </a:blip>
          <a:srcRect l="13180" t="26423" r="13187" b="26433"/>
          <a:stretch/>
        </p:blipFill>
        <p:spPr>
          <a:xfrm>
            <a:off x="3129015" y="5106975"/>
            <a:ext cx="1937568" cy="6512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56" name="Google Shape;656;p55" descr="French Founders - Social Wall"/>
          <p:cNvPicPr preferRelativeResize="0"/>
          <p:nvPr/>
        </p:nvPicPr>
        <p:blipFill rotWithShape="1">
          <a:blip r:embed="rId4">
            <a:alphaModFix/>
          </a:blip>
          <a:srcRect t="19407" b="19407"/>
          <a:stretch/>
        </p:blipFill>
        <p:spPr>
          <a:xfrm>
            <a:off x="1211175" y="4961475"/>
            <a:ext cx="1937575" cy="820350"/>
          </a:xfrm>
          <a:prstGeom prst="rect">
            <a:avLst/>
          </a:prstGeom>
          <a:noFill/>
          <a:ln>
            <a:noFill/>
          </a:ln>
        </p:spPr>
      </p:pic>
      <p:pic>
        <p:nvPicPr>
          <p:cNvPr id="657" name="Google Shape;657;p55"/>
          <p:cNvPicPr preferRelativeResize="0"/>
          <p:nvPr/>
        </p:nvPicPr>
        <p:blipFill rotWithShape="1">
          <a:blip r:embed="rId5">
            <a:alphaModFix/>
          </a:blip>
          <a:srcRect t="7335" b="9965"/>
          <a:stretch/>
        </p:blipFill>
        <p:spPr>
          <a:xfrm>
            <a:off x="5846975" y="170400"/>
            <a:ext cx="6148425" cy="645150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54104653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257DC6A-48BC-4958-B579-7FE03D5DB1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96696" y="514148"/>
            <a:ext cx="10357104" cy="438582"/>
          </a:xfrm>
        </p:spPr>
        <p:txBody>
          <a:bodyPr/>
          <a:lstStyle/>
          <a:p>
            <a:r>
              <a:rPr lang="fr-FR" dirty="0"/>
              <a:t>Tendances marchés 2021, préparé par l’agence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49FFBBE8-8150-4BF3-8D24-94D8BA69DC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0BD2B0-ACCD-EB4F-8684-3199CF99DE09}" type="datetime1">
              <a:rPr lang="fr-FR" smtClean="0"/>
              <a:t>09/04/2021</a:t>
            </a:fld>
            <a:endParaRPr lang="fr-FR" dirty="0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37D13D83-E6CE-4A67-8E46-E28A643984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Titre de la présentation</a:t>
            </a:r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2A66E914-7445-4F2E-B8D8-537E3E3A02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CADB39-A32D-A14B-A5B6-9010485D65CB}" type="slidenum">
              <a:rPr lang="fr-FR" smtClean="0"/>
              <a:t>14</a:t>
            </a:fld>
            <a:endParaRPr lang="fr-FR"/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B777CEB1-748C-469D-8035-F8E21509C60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fr-FR" dirty="0"/>
              <a:t>_ Benchmark </a:t>
            </a:r>
          </a:p>
          <a:p>
            <a:r>
              <a:rPr lang="fr-FR" dirty="0"/>
              <a:t>_ Business case</a:t>
            </a:r>
          </a:p>
          <a:p>
            <a:r>
              <a:rPr lang="fr-FR" dirty="0"/>
              <a:t>_ Convictions &amp; tendances</a:t>
            </a:r>
          </a:p>
        </p:txBody>
      </p:sp>
    </p:spTree>
    <p:extLst>
      <p:ext uri="{BB962C8B-B14F-4D97-AF65-F5344CB8AC3E}">
        <p14:creationId xmlns:p14="http://schemas.microsoft.com/office/powerpoint/2010/main" val="314725327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1" name="Google Shape;671;p57"/>
          <p:cNvPicPr preferRelativeResize="0"/>
          <p:nvPr/>
        </p:nvPicPr>
        <p:blipFill rotWithShape="1">
          <a:blip r:embed="rId3">
            <a:alphaModFix/>
          </a:blip>
          <a:srcRect t="14417" b="14417"/>
          <a:stretch/>
        </p:blipFill>
        <p:spPr>
          <a:xfrm>
            <a:off x="6020500" y="195625"/>
            <a:ext cx="6009625" cy="6412027"/>
          </a:xfrm>
          <a:prstGeom prst="rect">
            <a:avLst/>
          </a:prstGeom>
          <a:noFill/>
          <a:ln>
            <a:noFill/>
          </a:ln>
        </p:spPr>
      </p:pic>
      <p:sp>
        <p:nvSpPr>
          <p:cNvPr id="672" name="Google Shape;672;p57"/>
          <p:cNvSpPr txBox="1">
            <a:spLocks noGrp="1"/>
          </p:cNvSpPr>
          <p:nvPr>
            <p:ph type="title"/>
          </p:nvPr>
        </p:nvSpPr>
        <p:spPr>
          <a:xfrm>
            <a:off x="996696" y="514148"/>
            <a:ext cx="10357200" cy="43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sp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7E7364"/>
              </a:buClr>
              <a:buSzPts val="2500"/>
              <a:buFont typeface="Arial"/>
              <a:buNone/>
            </a:pPr>
            <a:r>
              <a:rPr lang="fr-FR"/>
              <a:t>Tendances marchés 2021, préparé par l’agence</a:t>
            </a:r>
            <a:endParaRPr/>
          </a:p>
        </p:txBody>
      </p:sp>
      <p:sp>
        <p:nvSpPr>
          <p:cNvPr id="673" name="Google Shape;673;p57"/>
          <p:cNvSpPr txBox="1">
            <a:spLocks noGrp="1"/>
          </p:cNvSpPr>
          <p:nvPr>
            <p:ph type="dt" idx="10"/>
          </p:nvPr>
        </p:nvSpPr>
        <p:spPr>
          <a:xfrm>
            <a:off x="528234" y="6404271"/>
            <a:ext cx="8277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lvl="0"/>
            <a:fld id="{080BD2B0-ACCD-EB4F-8684-3199CF99DE09}" type="datetime1">
              <a:rPr lang="fr-FR"/>
              <a:pPr lvl="0"/>
              <a:t>09/04/2021</a:t>
            </a:fld>
            <a:endParaRPr dirty="0"/>
          </a:p>
        </p:txBody>
      </p:sp>
      <p:sp>
        <p:nvSpPr>
          <p:cNvPr id="674" name="Google Shape;674;p57"/>
          <p:cNvSpPr txBox="1">
            <a:spLocks noGrp="1"/>
          </p:cNvSpPr>
          <p:nvPr>
            <p:ph type="ftr" idx="11"/>
          </p:nvPr>
        </p:nvSpPr>
        <p:spPr>
          <a:xfrm>
            <a:off x="1439689" y="6404271"/>
            <a:ext cx="41148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/>
              <a:t>Titre de la présentation</a:t>
            </a:r>
            <a:endParaRPr/>
          </a:p>
        </p:txBody>
      </p:sp>
      <p:sp>
        <p:nvSpPr>
          <p:cNvPr id="675" name="Google Shape;675;p57"/>
          <p:cNvSpPr txBox="1">
            <a:spLocks noGrp="1"/>
          </p:cNvSpPr>
          <p:nvPr>
            <p:ph type="sldNum" idx="12"/>
          </p:nvPr>
        </p:nvSpPr>
        <p:spPr>
          <a:xfrm>
            <a:off x="-30997" y="6404271"/>
            <a:ext cx="559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15</a:t>
            </a:fld>
            <a:endParaRPr/>
          </a:p>
        </p:txBody>
      </p:sp>
      <p:sp>
        <p:nvSpPr>
          <p:cNvPr id="676" name="Google Shape;676;p57"/>
          <p:cNvSpPr txBox="1">
            <a:spLocks noGrp="1"/>
          </p:cNvSpPr>
          <p:nvPr>
            <p:ph type="body" idx="1"/>
          </p:nvPr>
        </p:nvSpPr>
        <p:spPr>
          <a:xfrm>
            <a:off x="747724" y="1371900"/>
            <a:ext cx="4484179" cy="43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-1143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Char char="▪"/>
            </a:pPr>
            <a:r>
              <a:rPr lang="fr-FR" dirty="0"/>
              <a:t> Contenus &amp; </a:t>
            </a:r>
            <a:r>
              <a:rPr lang="fr-FR" dirty="0" err="1"/>
              <a:t>Covid</a:t>
            </a:r>
            <a:endParaRPr dirty="0"/>
          </a:p>
        </p:txBody>
      </p:sp>
      <p:sp>
        <p:nvSpPr>
          <p:cNvPr id="677" name="Google Shape;677;p57"/>
          <p:cNvSpPr txBox="1"/>
          <p:nvPr/>
        </p:nvSpPr>
        <p:spPr>
          <a:xfrm>
            <a:off x="618100" y="1894250"/>
            <a:ext cx="4990800" cy="365327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400" dirty="0">
                <a:solidFill>
                  <a:schemeClr val="dk1"/>
                </a:solidFill>
                <a:latin typeface="Raleway"/>
                <a:sym typeface="Raleway Thin"/>
              </a:rPr>
              <a:t>Les médias sociaux sont plus que jamais au </a:t>
            </a:r>
            <a:r>
              <a:rPr lang="fr-FR" sz="1400" dirty="0" err="1">
                <a:solidFill>
                  <a:schemeClr val="dk1"/>
                </a:solidFill>
                <a:latin typeface="Raleway"/>
                <a:sym typeface="Raleway Thin"/>
              </a:rPr>
              <a:t>coeur</a:t>
            </a:r>
            <a:r>
              <a:rPr lang="fr-FR" sz="1400" dirty="0">
                <a:solidFill>
                  <a:schemeClr val="dk1"/>
                </a:solidFill>
                <a:latin typeface="Raleway"/>
                <a:sym typeface="Raleway Thin"/>
              </a:rPr>
              <a:t> de notre quotidien.</a:t>
            </a:r>
            <a:endParaRPr sz="1400" dirty="0">
              <a:solidFill>
                <a:schemeClr val="dk1"/>
              </a:solidFill>
              <a:latin typeface="Raleway"/>
              <a:sym typeface="Raleway Thin"/>
            </a:endParaRPr>
          </a:p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400" dirty="0">
                <a:solidFill>
                  <a:schemeClr val="dk1"/>
                </a:solidFill>
                <a:latin typeface="Raleway"/>
                <a:sym typeface="Raleway Thin"/>
              </a:rPr>
              <a:t>Une année propice à la création de contenu en ligne, aussi bien pour divertir une audience confinée que pour accroître son image de marque. </a:t>
            </a:r>
            <a:endParaRPr sz="1400" dirty="0">
              <a:solidFill>
                <a:schemeClr val="dk1"/>
              </a:solidFill>
              <a:latin typeface="Raleway"/>
              <a:sym typeface="Raleway Thin"/>
            </a:endParaRPr>
          </a:p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dirty="0">
              <a:solidFill>
                <a:schemeClr val="dk1"/>
              </a:solidFill>
              <a:latin typeface="Raleway"/>
              <a:sym typeface="Raleway Thin"/>
            </a:endParaRPr>
          </a:p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400" dirty="0">
                <a:solidFill>
                  <a:schemeClr val="dk1"/>
                </a:solidFill>
                <a:latin typeface="Raleway"/>
                <a:sym typeface="Raleway Thin"/>
              </a:rPr>
              <a:t>En 2021, il s’agira de se concentrer sur la qualité du contenu partagé tout en gardant le rythme imposé par les réseaux.</a:t>
            </a:r>
            <a:endParaRPr sz="1400" dirty="0">
              <a:solidFill>
                <a:schemeClr val="dk1"/>
              </a:solidFill>
              <a:latin typeface="Raleway"/>
              <a:sym typeface="Raleway Thin"/>
            </a:endParaRPr>
          </a:p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dirty="0">
              <a:solidFill>
                <a:schemeClr val="dk1"/>
              </a:solidFill>
              <a:latin typeface="Raleway"/>
              <a:sym typeface="Raleway Thin"/>
            </a:endParaRPr>
          </a:p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400" dirty="0">
                <a:solidFill>
                  <a:schemeClr val="dk1"/>
                </a:solidFill>
                <a:latin typeface="Raleway"/>
                <a:sym typeface="Raleway Thin"/>
              </a:rPr>
              <a:t>La tendance sera au design épuré - </a:t>
            </a:r>
            <a:r>
              <a:rPr lang="fr-FR" sz="1400" dirty="0" err="1">
                <a:solidFill>
                  <a:schemeClr val="dk1"/>
                </a:solidFill>
                <a:latin typeface="Raleway"/>
                <a:sym typeface="Raleway Thin"/>
              </a:rPr>
              <a:t>less</a:t>
            </a:r>
            <a:r>
              <a:rPr lang="fr-FR" sz="1400" dirty="0">
                <a:solidFill>
                  <a:schemeClr val="dk1"/>
                </a:solidFill>
                <a:latin typeface="Raleway"/>
                <a:sym typeface="Raleway Thin"/>
              </a:rPr>
              <a:t> </a:t>
            </a:r>
            <a:r>
              <a:rPr lang="fr-FR" sz="1400" dirty="0" err="1">
                <a:solidFill>
                  <a:schemeClr val="dk1"/>
                </a:solidFill>
                <a:latin typeface="Raleway"/>
                <a:sym typeface="Raleway Thin"/>
              </a:rPr>
              <a:t>is</a:t>
            </a:r>
            <a:r>
              <a:rPr lang="fr-FR" sz="1400" dirty="0">
                <a:solidFill>
                  <a:schemeClr val="dk1"/>
                </a:solidFill>
                <a:latin typeface="Raleway"/>
                <a:sym typeface="Raleway Thin"/>
              </a:rPr>
              <a:t> more !</a:t>
            </a:r>
            <a:endParaRPr sz="1400" dirty="0">
              <a:solidFill>
                <a:schemeClr val="dk1"/>
              </a:solidFill>
              <a:latin typeface="Raleway"/>
              <a:sym typeface="Raleway Thin"/>
            </a:endParaRPr>
          </a:p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dirty="0">
              <a:solidFill>
                <a:schemeClr val="dk1"/>
              </a:solidFill>
              <a:latin typeface="Raleway"/>
              <a:sym typeface="Raleway Thin"/>
            </a:endParaRPr>
          </a:p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400" dirty="0">
                <a:solidFill>
                  <a:schemeClr val="dk1"/>
                </a:solidFill>
                <a:latin typeface="Raleway"/>
                <a:sym typeface="Raleway Thin"/>
              </a:rPr>
              <a:t>Le format vidéo restera très apprécié : des vidéos spontanées, dans les codes et authentique.</a:t>
            </a:r>
            <a:endParaRPr sz="1400" dirty="0">
              <a:solidFill>
                <a:schemeClr val="dk1"/>
              </a:solidFill>
              <a:latin typeface="Raleway"/>
              <a:sym typeface="Raleway Thin"/>
            </a:endParaRPr>
          </a:p>
        </p:txBody>
      </p:sp>
      <p:sp>
        <p:nvSpPr>
          <p:cNvPr id="678" name="Google Shape;678;p57"/>
          <p:cNvSpPr txBox="1">
            <a:spLocks noGrp="1"/>
          </p:cNvSpPr>
          <p:nvPr>
            <p:ph type="body" idx="1"/>
          </p:nvPr>
        </p:nvSpPr>
        <p:spPr>
          <a:xfrm>
            <a:off x="7169475" y="3089925"/>
            <a:ext cx="4712100" cy="43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r-FR" sz="6500" b="0">
                <a:solidFill>
                  <a:srgbClr val="01FFB2"/>
                </a:solidFill>
                <a:highlight>
                  <a:srgbClr val="000000"/>
                </a:highlight>
                <a:latin typeface="Permanent Marker"/>
                <a:ea typeface="Permanent Marker"/>
                <a:cs typeface="Permanent Marker"/>
                <a:sym typeface="Permanent Marker"/>
              </a:rPr>
              <a:t>Time has         changed</a:t>
            </a:r>
            <a:endParaRPr sz="6500" b="0">
              <a:solidFill>
                <a:srgbClr val="01FFB2"/>
              </a:solidFill>
              <a:highlight>
                <a:srgbClr val="000000"/>
              </a:highlight>
              <a:latin typeface="Permanent Marker"/>
              <a:ea typeface="Permanent Marker"/>
              <a:cs typeface="Permanent Marker"/>
              <a:sym typeface="Permanent Marker"/>
            </a:endParaRPr>
          </a:p>
        </p:txBody>
      </p:sp>
      <p:sp>
        <p:nvSpPr>
          <p:cNvPr id="679" name="Google Shape;679;p57"/>
          <p:cNvSpPr txBox="1">
            <a:spLocks noGrp="1"/>
          </p:cNvSpPr>
          <p:nvPr>
            <p:ph type="body" idx="1"/>
          </p:nvPr>
        </p:nvSpPr>
        <p:spPr>
          <a:xfrm>
            <a:off x="6454225" y="3293300"/>
            <a:ext cx="559200" cy="43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r-FR" sz="6500" b="0">
                <a:solidFill>
                  <a:srgbClr val="01FFB2"/>
                </a:solidFill>
                <a:latin typeface="Comfortaa"/>
                <a:ea typeface="Comfortaa"/>
                <a:cs typeface="Comfortaa"/>
                <a:sym typeface="Comfortaa"/>
              </a:rPr>
              <a:t>{</a:t>
            </a:r>
            <a:endParaRPr sz="6500" b="0">
              <a:solidFill>
                <a:srgbClr val="01FFB2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680" name="Google Shape;680;p57"/>
          <p:cNvSpPr txBox="1">
            <a:spLocks noGrp="1"/>
          </p:cNvSpPr>
          <p:nvPr>
            <p:ph type="body" idx="1"/>
          </p:nvPr>
        </p:nvSpPr>
        <p:spPr>
          <a:xfrm>
            <a:off x="11102425" y="3293300"/>
            <a:ext cx="559200" cy="43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r-FR" sz="6500" b="0">
                <a:solidFill>
                  <a:srgbClr val="01FFB2"/>
                </a:solidFill>
                <a:latin typeface="Comfortaa"/>
                <a:ea typeface="Comfortaa"/>
                <a:cs typeface="Comfortaa"/>
                <a:sym typeface="Comfortaa"/>
              </a:rPr>
              <a:t>}</a:t>
            </a:r>
            <a:endParaRPr sz="6500" b="0">
              <a:solidFill>
                <a:srgbClr val="01FFB2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</p:spTree>
    <p:extLst>
      <p:ext uri="{BB962C8B-B14F-4D97-AF65-F5344CB8AC3E}">
        <p14:creationId xmlns:p14="http://schemas.microsoft.com/office/powerpoint/2010/main" val="25133117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5" name="Google Shape;685;p58"/>
          <p:cNvSpPr txBox="1">
            <a:spLocks noGrp="1"/>
          </p:cNvSpPr>
          <p:nvPr>
            <p:ph type="title"/>
          </p:nvPr>
        </p:nvSpPr>
        <p:spPr>
          <a:xfrm>
            <a:off x="996696" y="514148"/>
            <a:ext cx="10357104" cy="4385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sp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7E7364"/>
              </a:buClr>
              <a:buSzPts val="2500"/>
              <a:buFont typeface="Arial"/>
              <a:buNone/>
            </a:pPr>
            <a:r>
              <a:rPr lang="fr-FR"/>
              <a:t>Tendances marchés 2021, préparé par l’agence</a:t>
            </a:r>
            <a:endParaRPr/>
          </a:p>
        </p:txBody>
      </p:sp>
      <p:sp>
        <p:nvSpPr>
          <p:cNvPr id="686" name="Google Shape;686;p58"/>
          <p:cNvSpPr txBox="1">
            <a:spLocks noGrp="1"/>
          </p:cNvSpPr>
          <p:nvPr>
            <p:ph type="dt" idx="10"/>
          </p:nvPr>
        </p:nvSpPr>
        <p:spPr>
          <a:xfrm>
            <a:off x="528234" y="6404271"/>
            <a:ext cx="827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lvl="0"/>
            <a:fld id="{080BD2B0-ACCD-EB4F-8684-3199CF99DE09}" type="datetime1">
              <a:rPr lang="fr-FR"/>
              <a:pPr lvl="0"/>
              <a:t>09/04/2021</a:t>
            </a:fld>
            <a:endParaRPr dirty="0"/>
          </a:p>
        </p:txBody>
      </p:sp>
      <p:sp>
        <p:nvSpPr>
          <p:cNvPr id="687" name="Google Shape;687;p58"/>
          <p:cNvSpPr txBox="1">
            <a:spLocks noGrp="1"/>
          </p:cNvSpPr>
          <p:nvPr>
            <p:ph type="ftr" idx="11"/>
          </p:nvPr>
        </p:nvSpPr>
        <p:spPr>
          <a:xfrm>
            <a:off x="1439689" y="6404271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/>
              <a:t>Titre de la présentation</a:t>
            </a:r>
            <a:endParaRPr/>
          </a:p>
        </p:txBody>
      </p:sp>
      <p:sp>
        <p:nvSpPr>
          <p:cNvPr id="688" name="Google Shape;688;p58"/>
          <p:cNvSpPr txBox="1">
            <a:spLocks noGrp="1"/>
          </p:cNvSpPr>
          <p:nvPr>
            <p:ph type="sldNum" idx="12"/>
          </p:nvPr>
        </p:nvSpPr>
        <p:spPr>
          <a:xfrm>
            <a:off x="-30997" y="6404271"/>
            <a:ext cx="559231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16</a:t>
            </a:fld>
            <a:endParaRPr/>
          </a:p>
        </p:txBody>
      </p:sp>
      <p:sp>
        <p:nvSpPr>
          <p:cNvPr id="689" name="Google Shape;689;p58"/>
          <p:cNvSpPr txBox="1">
            <a:spLocks noGrp="1"/>
          </p:cNvSpPr>
          <p:nvPr>
            <p:ph type="body" idx="1"/>
          </p:nvPr>
        </p:nvSpPr>
        <p:spPr>
          <a:xfrm>
            <a:off x="747725" y="1371900"/>
            <a:ext cx="3794700" cy="43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-114300" algn="l" rtl="0">
              <a:spcBef>
                <a:spcPts val="0"/>
              </a:spcBef>
              <a:spcAft>
                <a:spcPts val="0"/>
              </a:spcAft>
              <a:buSzPts val="1800"/>
              <a:buChar char="▪"/>
            </a:pPr>
            <a:r>
              <a:rPr lang="fr-FR" dirty="0"/>
              <a:t> Webdesign 3.0</a:t>
            </a:r>
            <a:endParaRPr dirty="0"/>
          </a:p>
          <a:p>
            <a:pPr marL="0" lvl="0" indent="0" algn="l" rtl="0">
              <a:lnSpc>
                <a:spcPct val="115000"/>
              </a:lnSpc>
              <a:spcBef>
                <a:spcPts val="1000"/>
              </a:spcBef>
              <a:spcAft>
                <a:spcPts val="1000"/>
              </a:spcAft>
              <a:buNone/>
            </a:pPr>
            <a:r>
              <a:rPr lang="fr-FR" sz="1400" b="0" dirty="0">
                <a:solidFill>
                  <a:schemeClr val="dk1"/>
                </a:solidFill>
                <a:latin typeface="Raleway"/>
                <a:sym typeface="Raleway Thin"/>
              </a:rPr>
              <a:t>Inspiré du </a:t>
            </a:r>
            <a:r>
              <a:rPr lang="fr-FR" sz="1400" b="0" dirty="0" err="1">
                <a:solidFill>
                  <a:schemeClr val="dk1"/>
                </a:solidFill>
                <a:latin typeface="Raleway"/>
                <a:sym typeface="Raleway Thin"/>
              </a:rPr>
              <a:t>print</a:t>
            </a:r>
            <a:r>
              <a:rPr lang="fr-FR" sz="1400" b="0" dirty="0">
                <a:solidFill>
                  <a:schemeClr val="dk1"/>
                </a:solidFill>
                <a:latin typeface="Raleway"/>
                <a:sym typeface="Raleway Thin"/>
              </a:rPr>
              <a:t>, cette tendance design permet de retrouver une certaine liberté de mise en page avec des conceptions pleine page, des bordures minimisées et des blocs superposés.</a:t>
            </a:r>
            <a:endParaRPr sz="1400" b="0" dirty="0">
              <a:solidFill>
                <a:schemeClr val="dk1"/>
              </a:solidFill>
              <a:latin typeface="Raleway"/>
              <a:sym typeface="Raleway Thin"/>
            </a:endParaRPr>
          </a:p>
        </p:txBody>
      </p:sp>
      <p:pic>
        <p:nvPicPr>
          <p:cNvPr id="690" name="Google Shape;690;p5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962800" y="405475"/>
            <a:ext cx="3110750" cy="6194100"/>
          </a:xfrm>
          <a:prstGeom prst="rect">
            <a:avLst/>
          </a:prstGeom>
          <a:noFill/>
          <a:ln w="9525" cap="flat" cmpd="sng">
            <a:solidFill>
              <a:srgbClr val="EFEFEF"/>
            </a:solidFill>
            <a:prstDash val="solid"/>
            <a:round/>
            <a:headEnd type="none" w="sm" len="sm"/>
            <a:tailEnd type="none" w="sm" len="sm"/>
          </a:ln>
        </p:spPr>
      </p:pic>
      <p:sp>
        <p:nvSpPr>
          <p:cNvPr id="691" name="Google Shape;691;p58"/>
          <p:cNvSpPr/>
          <p:nvPr/>
        </p:nvSpPr>
        <p:spPr>
          <a:xfrm>
            <a:off x="747725" y="3787074"/>
            <a:ext cx="3794700" cy="2170725"/>
          </a:xfrm>
          <a:prstGeom prst="rect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92" name="Google Shape;692;p58"/>
          <p:cNvSpPr txBox="1"/>
          <p:nvPr/>
        </p:nvSpPr>
        <p:spPr>
          <a:xfrm>
            <a:off x="865975" y="3896624"/>
            <a:ext cx="3557700" cy="1903491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fr-FR" sz="1350" b="1" i="1" dirty="0">
                <a:solidFill>
                  <a:schemeClr val="accent1"/>
                </a:solidFill>
              </a:rPr>
              <a:t>Tendances 2021</a:t>
            </a:r>
            <a:r>
              <a:rPr lang="fr-FR" sz="1350" i="1" dirty="0">
                <a:solidFill>
                  <a:schemeClr val="accent1"/>
                </a:solidFill>
              </a:rPr>
              <a:t> : </a:t>
            </a:r>
            <a:endParaRPr sz="1350" i="1" dirty="0">
              <a:solidFill>
                <a:schemeClr val="accent1"/>
              </a:solidFill>
            </a:endParaRPr>
          </a:p>
          <a:p>
            <a:pPr marL="0" lvl="0" indent="0" algn="l" rtl="0">
              <a:lnSpc>
                <a:spcPct val="115000"/>
              </a:lnSpc>
              <a:spcBef>
                <a:spcPts val="1000"/>
              </a:spcBef>
              <a:spcAft>
                <a:spcPts val="1000"/>
              </a:spcAft>
              <a:buNone/>
            </a:pPr>
            <a:r>
              <a:rPr lang="fr-FR" sz="1350" i="1" dirty="0">
                <a:solidFill>
                  <a:srgbClr val="3F3F3F"/>
                </a:solidFill>
              </a:rPr>
              <a:t>Les mots cherchent à se faire remarquer ! Du texte sur image, du texte vertical, des des images avec de gros titres, des animations de texte, des mises en gras… qui a dit qu’une image valait mille mots ?</a:t>
            </a:r>
            <a:endParaRPr sz="1350" i="1" dirty="0">
              <a:solidFill>
                <a:srgbClr val="3F3F3F"/>
              </a:solidFill>
            </a:endParaRPr>
          </a:p>
        </p:txBody>
      </p:sp>
      <p:pic>
        <p:nvPicPr>
          <p:cNvPr id="693" name="Google Shape;693;p58"/>
          <p:cNvPicPr preferRelativeResize="0"/>
          <p:nvPr/>
        </p:nvPicPr>
        <p:blipFill rotWithShape="1">
          <a:blip r:embed="rId4">
            <a:alphaModFix/>
          </a:blip>
          <a:srcRect l="10000" r="10311"/>
          <a:stretch/>
        </p:blipFill>
        <p:spPr>
          <a:xfrm>
            <a:off x="4973776" y="4365750"/>
            <a:ext cx="3916469" cy="2170725"/>
          </a:xfrm>
          <a:prstGeom prst="rect">
            <a:avLst/>
          </a:prstGeom>
          <a:noFill/>
          <a:ln w="9525" cap="flat" cmpd="sng">
            <a:solidFill>
              <a:srgbClr val="D9D9D9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694" name="Google Shape;694;p58"/>
          <p:cNvPicPr preferRelativeResize="0"/>
          <p:nvPr/>
        </p:nvPicPr>
        <p:blipFill rotWithShape="1">
          <a:blip r:embed="rId5">
            <a:alphaModFix/>
          </a:blip>
          <a:srcRect l="35498" t="9344" r="35722" b="9958"/>
          <a:stretch/>
        </p:blipFill>
        <p:spPr>
          <a:xfrm>
            <a:off x="7255471" y="1072860"/>
            <a:ext cx="1543800" cy="3170700"/>
          </a:xfrm>
          <a:prstGeom prst="roundRect">
            <a:avLst>
              <a:gd name="adj" fmla="val 13783"/>
            </a:avLst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9419569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9" name="Google Shape;699;p59"/>
          <p:cNvSpPr txBox="1">
            <a:spLocks noGrp="1"/>
          </p:cNvSpPr>
          <p:nvPr>
            <p:ph type="title"/>
          </p:nvPr>
        </p:nvSpPr>
        <p:spPr>
          <a:xfrm>
            <a:off x="996696" y="514148"/>
            <a:ext cx="10357200" cy="43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sp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7E7364"/>
              </a:buClr>
              <a:buSzPts val="2500"/>
              <a:buFont typeface="Arial"/>
              <a:buNone/>
            </a:pPr>
            <a:r>
              <a:rPr lang="fr-FR"/>
              <a:t>Tendances marchés 2021, préparé par l’agence</a:t>
            </a:r>
            <a:endParaRPr/>
          </a:p>
        </p:txBody>
      </p:sp>
      <p:sp>
        <p:nvSpPr>
          <p:cNvPr id="700" name="Google Shape;700;p59"/>
          <p:cNvSpPr txBox="1">
            <a:spLocks noGrp="1"/>
          </p:cNvSpPr>
          <p:nvPr>
            <p:ph type="dt" idx="10"/>
          </p:nvPr>
        </p:nvSpPr>
        <p:spPr>
          <a:xfrm>
            <a:off x="528234" y="6404271"/>
            <a:ext cx="8277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lvl="0"/>
            <a:fld id="{080BD2B0-ACCD-EB4F-8684-3199CF99DE09}" type="datetime1">
              <a:rPr lang="fr-FR"/>
              <a:pPr lvl="0"/>
              <a:t>09/04/2021</a:t>
            </a:fld>
            <a:endParaRPr dirty="0"/>
          </a:p>
        </p:txBody>
      </p:sp>
      <p:sp>
        <p:nvSpPr>
          <p:cNvPr id="701" name="Google Shape;701;p59"/>
          <p:cNvSpPr txBox="1">
            <a:spLocks noGrp="1"/>
          </p:cNvSpPr>
          <p:nvPr>
            <p:ph type="ftr" idx="11"/>
          </p:nvPr>
        </p:nvSpPr>
        <p:spPr>
          <a:xfrm>
            <a:off x="1439689" y="6404271"/>
            <a:ext cx="41148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/>
              <a:t>Titre de la présentation</a:t>
            </a:r>
            <a:endParaRPr/>
          </a:p>
        </p:txBody>
      </p:sp>
      <p:sp>
        <p:nvSpPr>
          <p:cNvPr id="702" name="Google Shape;702;p59"/>
          <p:cNvSpPr txBox="1">
            <a:spLocks noGrp="1"/>
          </p:cNvSpPr>
          <p:nvPr>
            <p:ph type="sldNum" idx="12"/>
          </p:nvPr>
        </p:nvSpPr>
        <p:spPr>
          <a:xfrm>
            <a:off x="-30997" y="6404271"/>
            <a:ext cx="559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17</a:t>
            </a:fld>
            <a:endParaRPr/>
          </a:p>
        </p:txBody>
      </p:sp>
      <p:sp>
        <p:nvSpPr>
          <p:cNvPr id="703" name="Google Shape;703;p59"/>
          <p:cNvSpPr txBox="1">
            <a:spLocks noGrp="1"/>
          </p:cNvSpPr>
          <p:nvPr>
            <p:ph type="body" idx="1"/>
          </p:nvPr>
        </p:nvSpPr>
        <p:spPr>
          <a:xfrm>
            <a:off x="747725" y="1371900"/>
            <a:ext cx="4294500" cy="43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-114300" algn="l" rtl="0">
              <a:spcBef>
                <a:spcPts val="0"/>
              </a:spcBef>
              <a:spcAft>
                <a:spcPts val="0"/>
              </a:spcAft>
              <a:buSzPts val="1800"/>
              <a:buChar char="▪"/>
            </a:pPr>
            <a:r>
              <a:rPr lang="fr-FR" dirty="0"/>
              <a:t> Les stories interactives</a:t>
            </a:r>
            <a:endParaRPr dirty="0"/>
          </a:p>
          <a:p>
            <a:pPr marL="0" lvl="0" indent="0" algn="l" rtl="0">
              <a:spcBef>
                <a:spcPts val="1000"/>
              </a:spcBef>
              <a:spcAft>
                <a:spcPts val="0"/>
              </a:spcAft>
              <a:buNone/>
            </a:pPr>
            <a:r>
              <a:rPr lang="fr-FR" sz="1400" b="0" dirty="0">
                <a:solidFill>
                  <a:schemeClr val="dk1"/>
                </a:solidFill>
                <a:latin typeface="Raleway"/>
                <a:sym typeface="Raleway Thin"/>
              </a:rPr>
              <a:t>La popularité des stories a été croissante pendant et après confinement. Elles sont de plus en plus interactives pour créer un vrai lien avec la communauté.</a:t>
            </a:r>
            <a:br>
              <a:rPr lang="fr-FR" sz="1400" b="0" dirty="0">
                <a:solidFill>
                  <a:schemeClr val="dk1"/>
                </a:solidFill>
                <a:latin typeface="Raleway"/>
                <a:sym typeface="Raleway Thin"/>
              </a:rPr>
            </a:br>
            <a:br>
              <a:rPr lang="fr-FR" sz="1400" b="0" dirty="0">
                <a:solidFill>
                  <a:schemeClr val="dk1"/>
                </a:solidFill>
                <a:latin typeface="Raleway"/>
                <a:sym typeface="Raleway Thin"/>
              </a:rPr>
            </a:br>
            <a:r>
              <a:rPr lang="fr-FR" sz="1400" b="0" dirty="0">
                <a:solidFill>
                  <a:schemeClr val="dk1"/>
                </a:solidFill>
                <a:latin typeface="Raleway"/>
                <a:sym typeface="Raleway Thin"/>
              </a:rPr>
              <a:t>Et les stories peuvent rester à la une pour répondre aux questions des utilisateurs, à l’image d’un site internet. </a:t>
            </a:r>
            <a:endParaRPr sz="1400" b="0" dirty="0">
              <a:solidFill>
                <a:schemeClr val="dk1"/>
              </a:solidFill>
              <a:latin typeface="Raleway"/>
              <a:sym typeface="Raleway"/>
            </a:endParaRPr>
          </a:p>
        </p:txBody>
      </p:sp>
      <p:pic>
        <p:nvPicPr>
          <p:cNvPr id="704" name="Google Shape;704;p5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721725" y="190750"/>
            <a:ext cx="5051851" cy="5338551"/>
          </a:xfrm>
          <a:prstGeom prst="rect">
            <a:avLst/>
          </a:prstGeom>
          <a:noFill/>
          <a:ln>
            <a:noFill/>
          </a:ln>
        </p:spPr>
      </p:pic>
      <p:pic>
        <p:nvPicPr>
          <p:cNvPr id="705" name="Google Shape;705;p5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281225" y="3345675"/>
            <a:ext cx="5527976" cy="3234151"/>
          </a:xfrm>
          <a:prstGeom prst="rect">
            <a:avLst/>
          </a:prstGeom>
          <a:noFill/>
          <a:ln>
            <a:noFill/>
          </a:ln>
        </p:spPr>
      </p:pic>
      <p:sp>
        <p:nvSpPr>
          <p:cNvPr id="706" name="Google Shape;706;p59"/>
          <p:cNvSpPr/>
          <p:nvPr/>
        </p:nvSpPr>
        <p:spPr>
          <a:xfrm>
            <a:off x="747725" y="3787075"/>
            <a:ext cx="3794700" cy="1942200"/>
          </a:xfrm>
          <a:prstGeom prst="rect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07" name="Google Shape;707;p59"/>
          <p:cNvSpPr txBox="1"/>
          <p:nvPr/>
        </p:nvSpPr>
        <p:spPr>
          <a:xfrm>
            <a:off x="865975" y="3896625"/>
            <a:ext cx="3557700" cy="1703100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fr-FR" sz="1350" b="1" i="1">
                <a:solidFill>
                  <a:schemeClr val="accent1"/>
                </a:solidFill>
              </a:rPr>
              <a:t>Tendances 2021</a:t>
            </a:r>
            <a:r>
              <a:rPr lang="fr-FR" sz="1350" i="1">
                <a:solidFill>
                  <a:schemeClr val="accent1"/>
                </a:solidFill>
              </a:rPr>
              <a:t> : </a:t>
            </a:r>
            <a:endParaRPr sz="1350" i="1">
              <a:solidFill>
                <a:schemeClr val="accent1"/>
              </a:solidFill>
            </a:endParaRPr>
          </a:p>
          <a:p>
            <a:pPr marL="0" lvl="0" indent="0" algn="l" rtl="0">
              <a:lnSpc>
                <a:spcPct val="115000"/>
              </a:lnSpc>
              <a:spcBef>
                <a:spcPts val="1000"/>
              </a:spcBef>
              <a:spcAft>
                <a:spcPts val="1000"/>
              </a:spcAft>
              <a:buNone/>
            </a:pPr>
            <a:r>
              <a:rPr lang="fr-FR" sz="1350" i="1">
                <a:solidFill>
                  <a:srgbClr val="3F3F3F"/>
                </a:solidFill>
              </a:rPr>
              <a:t>La fonctionnalité Stories About You, permet de voir, répondre et partager des stories de consommateurs plus facilement.</a:t>
            </a:r>
            <a:endParaRPr sz="1350" i="1">
              <a:solidFill>
                <a:srgbClr val="3F3F3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483719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2" name="Google Shape;712;p60"/>
          <p:cNvSpPr txBox="1">
            <a:spLocks noGrp="1"/>
          </p:cNvSpPr>
          <p:nvPr>
            <p:ph type="title"/>
          </p:nvPr>
        </p:nvSpPr>
        <p:spPr>
          <a:xfrm>
            <a:off x="996696" y="514148"/>
            <a:ext cx="10357200" cy="43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sp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7E7364"/>
              </a:buClr>
              <a:buSzPts val="2500"/>
              <a:buFont typeface="Arial"/>
              <a:buNone/>
            </a:pPr>
            <a:r>
              <a:rPr lang="fr-FR"/>
              <a:t>Tendances marchés 2021, préparé par l’agence</a:t>
            </a:r>
            <a:endParaRPr/>
          </a:p>
        </p:txBody>
      </p:sp>
      <p:sp>
        <p:nvSpPr>
          <p:cNvPr id="713" name="Google Shape;713;p60"/>
          <p:cNvSpPr txBox="1">
            <a:spLocks noGrp="1"/>
          </p:cNvSpPr>
          <p:nvPr>
            <p:ph type="dt" idx="10"/>
          </p:nvPr>
        </p:nvSpPr>
        <p:spPr>
          <a:xfrm>
            <a:off x="528234" y="6404271"/>
            <a:ext cx="8277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lvl="0"/>
            <a:fld id="{080BD2B0-ACCD-EB4F-8684-3199CF99DE09}" type="datetime1">
              <a:rPr lang="fr-FR"/>
              <a:pPr lvl="0"/>
              <a:t>09/04/2021</a:t>
            </a:fld>
            <a:endParaRPr dirty="0"/>
          </a:p>
        </p:txBody>
      </p:sp>
      <p:sp>
        <p:nvSpPr>
          <p:cNvPr id="714" name="Google Shape;714;p60"/>
          <p:cNvSpPr txBox="1">
            <a:spLocks noGrp="1"/>
          </p:cNvSpPr>
          <p:nvPr>
            <p:ph type="ftr" idx="11"/>
          </p:nvPr>
        </p:nvSpPr>
        <p:spPr>
          <a:xfrm>
            <a:off x="1439689" y="6404271"/>
            <a:ext cx="41148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/>
              <a:t>Titre de la présentation</a:t>
            </a:r>
            <a:endParaRPr/>
          </a:p>
        </p:txBody>
      </p:sp>
      <p:sp>
        <p:nvSpPr>
          <p:cNvPr id="715" name="Google Shape;715;p60"/>
          <p:cNvSpPr txBox="1">
            <a:spLocks noGrp="1"/>
          </p:cNvSpPr>
          <p:nvPr>
            <p:ph type="sldNum" idx="12"/>
          </p:nvPr>
        </p:nvSpPr>
        <p:spPr>
          <a:xfrm>
            <a:off x="-30997" y="6404271"/>
            <a:ext cx="559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18</a:t>
            </a:fld>
            <a:endParaRPr/>
          </a:p>
        </p:txBody>
      </p:sp>
      <p:sp>
        <p:nvSpPr>
          <p:cNvPr id="716" name="Google Shape;716;p60"/>
          <p:cNvSpPr txBox="1">
            <a:spLocks noGrp="1"/>
          </p:cNvSpPr>
          <p:nvPr>
            <p:ph type="body" idx="1"/>
          </p:nvPr>
        </p:nvSpPr>
        <p:spPr>
          <a:xfrm>
            <a:off x="747725" y="1371900"/>
            <a:ext cx="3891600" cy="43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-114300" algn="l" rtl="0">
              <a:spcBef>
                <a:spcPts val="0"/>
              </a:spcBef>
              <a:spcAft>
                <a:spcPts val="0"/>
              </a:spcAft>
              <a:buSzPts val="1800"/>
              <a:buChar char="▪"/>
            </a:pPr>
            <a:r>
              <a:rPr lang="fr-FR" dirty="0"/>
              <a:t> Le snack content laisse place à des contenus plus longs</a:t>
            </a:r>
            <a:endParaRPr dirty="0"/>
          </a:p>
          <a:p>
            <a:pPr marL="0" lvl="0" indent="0" algn="l" rtl="0">
              <a:spcBef>
                <a:spcPts val="1000"/>
              </a:spcBef>
              <a:spcAft>
                <a:spcPts val="0"/>
              </a:spcAft>
              <a:buNone/>
            </a:pPr>
            <a:r>
              <a:rPr lang="fr-FR" sz="1400" b="0" dirty="0">
                <a:solidFill>
                  <a:schemeClr val="dk1"/>
                </a:solidFill>
                <a:latin typeface="Raleway"/>
                <a:sym typeface="Raleway Thin"/>
              </a:rPr>
              <a:t>Les </a:t>
            </a:r>
            <a:r>
              <a:rPr lang="fr-FR" sz="1400" b="0" dirty="0" err="1">
                <a:solidFill>
                  <a:schemeClr val="dk1"/>
                </a:solidFill>
                <a:latin typeface="Raleway"/>
                <a:sym typeface="Raleway Thin"/>
              </a:rPr>
              <a:t>Reels</a:t>
            </a:r>
            <a:r>
              <a:rPr lang="fr-FR" sz="1400" b="0" dirty="0">
                <a:solidFill>
                  <a:schemeClr val="dk1"/>
                </a:solidFill>
                <a:latin typeface="Raleway"/>
                <a:sym typeface="Raleway Thin"/>
              </a:rPr>
              <a:t> émergent de plus en plus sur Instagram et les </a:t>
            </a:r>
            <a:r>
              <a:rPr lang="fr-FR" sz="1400" b="0" dirty="0" err="1">
                <a:solidFill>
                  <a:schemeClr val="dk1"/>
                </a:solidFill>
                <a:latin typeface="Raleway"/>
                <a:sym typeface="Raleway Thin"/>
              </a:rPr>
              <a:t>Reels</a:t>
            </a:r>
            <a:r>
              <a:rPr lang="fr-FR" sz="1400" b="0" dirty="0">
                <a:solidFill>
                  <a:schemeClr val="dk1"/>
                </a:solidFill>
                <a:latin typeface="Raleway"/>
                <a:sym typeface="Raleway Thin"/>
              </a:rPr>
              <a:t> partagées avec Explorer y apparaissent et sont vues par une audience plus importante.</a:t>
            </a:r>
            <a:endParaRPr sz="1400" b="0" dirty="0">
              <a:solidFill>
                <a:schemeClr val="dk1"/>
              </a:solidFill>
              <a:latin typeface="Raleway"/>
              <a:sym typeface="Raleway Thin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 b="0" dirty="0">
              <a:solidFill>
                <a:schemeClr val="dk1"/>
              </a:solidFill>
              <a:latin typeface="Raleway"/>
              <a:sym typeface="Raleway Thin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400" b="0" dirty="0">
                <a:solidFill>
                  <a:schemeClr val="dk1"/>
                </a:solidFill>
                <a:latin typeface="Raleway"/>
                <a:sym typeface="Raleway Thin"/>
              </a:rPr>
              <a:t>La plateforme </a:t>
            </a:r>
            <a:r>
              <a:rPr lang="fr-FR" sz="1400" b="0" dirty="0" err="1">
                <a:solidFill>
                  <a:schemeClr val="dk1"/>
                </a:solidFill>
                <a:latin typeface="Raleway"/>
                <a:sym typeface="Raleway Thin"/>
              </a:rPr>
              <a:t>TikTok</a:t>
            </a:r>
            <a:r>
              <a:rPr lang="fr-FR" sz="1400" b="0" dirty="0">
                <a:solidFill>
                  <a:schemeClr val="dk1"/>
                </a:solidFill>
                <a:latin typeface="Raleway"/>
                <a:sym typeface="Raleway Thin"/>
              </a:rPr>
              <a:t> centré sur l’individu et le positif a elle aussi connue une croissance importante sur une cible jeune.</a:t>
            </a:r>
            <a:endParaRPr sz="1400" b="0" dirty="0">
              <a:solidFill>
                <a:schemeClr val="dk1"/>
              </a:solidFill>
              <a:latin typeface="Raleway"/>
            </a:endParaRPr>
          </a:p>
        </p:txBody>
      </p:sp>
      <p:sp>
        <p:nvSpPr>
          <p:cNvPr id="717" name="Google Shape;717;p60"/>
          <p:cNvSpPr/>
          <p:nvPr/>
        </p:nvSpPr>
        <p:spPr>
          <a:xfrm>
            <a:off x="747725" y="4077072"/>
            <a:ext cx="3982200" cy="2175689"/>
          </a:xfrm>
          <a:prstGeom prst="rect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18" name="Google Shape;718;p60"/>
          <p:cNvSpPr txBox="1"/>
          <p:nvPr/>
        </p:nvSpPr>
        <p:spPr>
          <a:xfrm>
            <a:off x="871819" y="4215366"/>
            <a:ext cx="3733800" cy="1907845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fr-FR" sz="1350" b="1" i="1">
                <a:solidFill>
                  <a:schemeClr val="accent1"/>
                </a:solidFill>
              </a:rPr>
              <a:t>Tendances 2021</a:t>
            </a:r>
            <a:r>
              <a:rPr lang="fr-FR" sz="1350" i="1">
                <a:solidFill>
                  <a:schemeClr val="accent1"/>
                </a:solidFill>
              </a:rPr>
              <a:t> : </a:t>
            </a:r>
            <a:endParaRPr sz="1350" i="1">
              <a:solidFill>
                <a:schemeClr val="accent1"/>
              </a:solidFill>
            </a:endParaRPr>
          </a:p>
          <a:p>
            <a:pPr marL="0" lvl="0" indent="0" algn="l" rtl="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fr-FR" sz="1350" i="1">
                <a:solidFill>
                  <a:srgbClr val="3F3F3F"/>
                </a:solidFill>
              </a:rPr>
              <a:t>Les recettes sur TikTok avec la TikTokAcademie… et Tefal est déjà tendance.</a:t>
            </a:r>
            <a:endParaRPr sz="1350" i="1">
              <a:solidFill>
                <a:srgbClr val="3F3F3F"/>
              </a:solidFill>
            </a:endParaRPr>
          </a:p>
          <a:p>
            <a:pPr marL="0" lvl="0" indent="0" algn="l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fr-FR" sz="1050" i="1">
                <a:solidFill>
                  <a:srgbClr val="3F3F3F"/>
                </a:solidFill>
              </a:rPr>
              <a:t>#Tefal : 15M vues</a:t>
            </a:r>
            <a:endParaRPr sz="1050" i="1">
              <a:solidFill>
                <a:srgbClr val="3F3F3F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fr-FR" sz="1050" i="1">
                <a:solidFill>
                  <a:srgbClr val="3F3F3F"/>
                </a:solidFill>
              </a:rPr>
              <a:t>#Rowenta : 7M vues</a:t>
            </a:r>
            <a:endParaRPr sz="1050" i="1">
              <a:solidFill>
                <a:srgbClr val="3F3F3F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fr-FR" sz="1050" i="1">
                <a:solidFill>
                  <a:srgbClr val="3F3F3F"/>
                </a:solidFill>
              </a:rPr>
              <a:t>#Krups : 3,2M vues</a:t>
            </a:r>
            <a:endParaRPr sz="1050" i="1">
              <a:solidFill>
                <a:srgbClr val="3F3F3F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fr-FR" sz="1050" i="1">
                <a:solidFill>
                  <a:srgbClr val="3F3F3F"/>
                </a:solidFill>
              </a:rPr>
              <a:t>#Moulinex : 1,8M vues</a:t>
            </a:r>
            <a:endParaRPr sz="1050" i="1">
              <a:solidFill>
                <a:srgbClr val="3F3F3F"/>
              </a:solidFill>
            </a:endParaRPr>
          </a:p>
        </p:txBody>
      </p:sp>
      <p:pic>
        <p:nvPicPr>
          <p:cNvPr id="719" name="Google Shape;719;p6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233180" y="1274850"/>
            <a:ext cx="5654119" cy="4993349"/>
          </a:xfrm>
          <a:prstGeom prst="rect">
            <a:avLst/>
          </a:prstGeom>
          <a:noFill/>
          <a:ln>
            <a:noFill/>
          </a:ln>
        </p:spPr>
      </p:pic>
      <p:pic>
        <p:nvPicPr>
          <p:cNvPr id="720" name="Google Shape;720;p60"/>
          <p:cNvPicPr preferRelativeResize="0"/>
          <p:nvPr/>
        </p:nvPicPr>
        <p:blipFill rotWithShape="1">
          <a:blip r:embed="rId4">
            <a:alphaModFix/>
          </a:blip>
          <a:srcRect l="3716"/>
          <a:stretch/>
        </p:blipFill>
        <p:spPr>
          <a:xfrm>
            <a:off x="5017200" y="1274850"/>
            <a:ext cx="3084173" cy="2485315"/>
          </a:xfrm>
          <a:prstGeom prst="rect">
            <a:avLst/>
          </a:prstGeom>
          <a:noFill/>
          <a:ln w="9525" cap="flat" cmpd="sng">
            <a:solidFill>
              <a:srgbClr val="F3F3F3"/>
            </a:solidFill>
            <a:prstDash val="solid"/>
            <a:round/>
            <a:headEnd type="none" w="sm" len="sm"/>
            <a:tailEnd type="none" w="sm" len="sm"/>
          </a:ln>
        </p:spPr>
      </p:pic>
    </p:spTree>
    <p:extLst>
      <p:ext uri="{BB962C8B-B14F-4D97-AF65-F5344CB8AC3E}">
        <p14:creationId xmlns:p14="http://schemas.microsoft.com/office/powerpoint/2010/main" val="228432816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5" name="Google Shape;725;p61"/>
          <p:cNvSpPr txBox="1">
            <a:spLocks noGrp="1"/>
          </p:cNvSpPr>
          <p:nvPr>
            <p:ph type="title"/>
          </p:nvPr>
        </p:nvSpPr>
        <p:spPr>
          <a:xfrm>
            <a:off x="996696" y="514148"/>
            <a:ext cx="10357200" cy="43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sp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7E7364"/>
              </a:buClr>
              <a:buSzPts val="2500"/>
              <a:buFont typeface="Arial"/>
              <a:buNone/>
            </a:pPr>
            <a:r>
              <a:rPr lang="fr-FR"/>
              <a:t>Tendances marchés 2021, préparé par l’agence</a:t>
            </a:r>
            <a:endParaRPr/>
          </a:p>
        </p:txBody>
      </p:sp>
      <p:sp>
        <p:nvSpPr>
          <p:cNvPr id="726" name="Google Shape;726;p61"/>
          <p:cNvSpPr txBox="1">
            <a:spLocks noGrp="1"/>
          </p:cNvSpPr>
          <p:nvPr>
            <p:ph type="dt" idx="10"/>
          </p:nvPr>
        </p:nvSpPr>
        <p:spPr>
          <a:xfrm>
            <a:off x="528234" y="6404271"/>
            <a:ext cx="8277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lvl="0"/>
            <a:fld id="{080BD2B0-ACCD-EB4F-8684-3199CF99DE09}" type="datetime1">
              <a:rPr lang="fr-FR"/>
              <a:pPr lvl="0"/>
              <a:t>09/04/2021</a:t>
            </a:fld>
            <a:endParaRPr dirty="0"/>
          </a:p>
        </p:txBody>
      </p:sp>
      <p:sp>
        <p:nvSpPr>
          <p:cNvPr id="727" name="Google Shape;727;p61"/>
          <p:cNvSpPr txBox="1">
            <a:spLocks noGrp="1"/>
          </p:cNvSpPr>
          <p:nvPr>
            <p:ph type="ftr" idx="11"/>
          </p:nvPr>
        </p:nvSpPr>
        <p:spPr>
          <a:xfrm>
            <a:off x="1439689" y="6404271"/>
            <a:ext cx="41148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/>
              <a:t>Titre de la présentation</a:t>
            </a:r>
            <a:endParaRPr/>
          </a:p>
        </p:txBody>
      </p:sp>
      <p:sp>
        <p:nvSpPr>
          <p:cNvPr id="728" name="Google Shape;728;p61"/>
          <p:cNvSpPr txBox="1">
            <a:spLocks noGrp="1"/>
          </p:cNvSpPr>
          <p:nvPr>
            <p:ph type="sldNum" idx="12"/>
          </p:nvPr>
        </p:nvSpPr>
        <p:spPr>
          <a:xfrm>
            <a:off x="-30997" y="6404271"/>
            <a:ext cx="559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19</a:t>
            </a:fld>
            <a:endParaRPr/>
          </a:p>
        </p:txBody>
      </p:sp>
      <p:sp>
        <p:nvSpPr>
          <p:cNvPr id="729" name="Google Shape;729;p61"/>
          <p:cNvSpPr txBox="1">
            <a:spLocks noGrp="1"/>
          </p:cNvSpPr>
          <p:nvPr>
            <p:ph type="body" idx="1"/>
          </p:nvPr>
        </p:nvSpPr>
        <p:spPr>
          <a:xfrm>
            <a:off x="747725" y="1371900"/>
            <a:ext cx="3924600" cy="43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-114300" algn="l" rtl="0">
              <a:spcBef>
                <a:spcPts val="0"/>
              </a:spcBef>
              <a:spcAft>
                <a:spcPts val="0"/>
              </a:spcAft>
              <a:buSzPts val="1800"/>
              <a:buChar char="▪"/>
            </a:pPr>
            <a:r>
              <a:rPr lang="fr-FR" dirty="0"/>
              <a:t> Des </a:t>
            </a:r>
            <a:r>
              <a:rPr lang="fr-FR" dirty="0" err="1"/>
              <a:t>lives</a:t>
            </a:r>
            <a:r>
              <a:rPr lang="fr-FR" dirty="0"/>
              <a:t> et de la spontanéité!</a:t>
            </a: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 b="0" dirty="0">
              <a:solidFill>
                <a:schemeClr val="dk1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400" b="0" dirty="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rPr>
              <a:t>Ils ont lieu sur toutes les plateformes et deviennent parfois de vrais rendez-vous. C’est le format parfait pour incarner la marque et la rendre spontanée et “vraie”.</a:t>
            </a:r>
            <a:endParaRPr sz="1400" b="0" dirty="0">
              <a:solidFill>
                <a:schemeClr val="dk1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 b="0" dirty="0">
              <a:solidFill>
                <a:schemeClr val="dk1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400" b="0" dirty="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rPr>
              <a:t>Le format est idéal </a:t>
            </a:r>
            <a:r>
              <a:rPr lang="fr-FR" sz="1400" b="0" dirty="0">
                <a:solidFill>
                  <a:schemeClr val="tx1"/>
                </a:solidFill>
                <a:latin typeface="Raleway"/>
                <a:ea typeface="Raleway"/>
                <a:cs typeface="Raleway"/>
                <a:sym typeface="Raleway"/>
              </a:rPr>
              <a:t>pour</a:t>
            </a:r>
            <a:r>
              <a:rPr lang="fr-FR" sz="1400" b="0" dirty="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rPr>
              <a:t> présenter les dernières nouveautés, montrer des tutos… et vendre.</a:t>
            </a:r>
            <a:endParaRPr sz="1400" b="0" dirty="0">
              <a:solidFill>
                <a:schemeClr val="dk1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 b="0" i="1" dirty="0">
              <a:solidFill>
                <a:schemeClr val="dk1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400" b="0" i="1" dirty="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rPr>
              <a:t>À observer : les </a:t>
            </a:r>
            <a:r>
              <a:rPr lang="fr-FR" sz="1400" b="0" i="1" dirty="0" err="1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rPr>
              <a:t>stream</a:t>
            </a:r>
            <a:r>
              <a:rPr lang="fr-FR" sz="1400" b="0" i="1" dirty="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rPr>
              <a:t> de recettes sur </a:t>
            </a:r>
            <a:r>
              <a:rPr lang="fr-FR" sz="1400" b="0" i="1" dirty="0" err="1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rPr>
              <a:t>Twitch</a:t>
            </a:r>
            <a:r>
              <a:rPr lang="fr-FR" sz="1400" b="0" i="1" dirty="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rPr>
              <a:t>.</a:t>
            </a:r>
            <a:endParaRPr sz="1400" b="0" i="1" dirty="0">
              <a:solidFill>
                <a:schemeClr val="dk1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730" name="Google Shape;730;p61"/>
          <p:cNvSpPr/>
          <p:nvPr/>
        </p:nvSpPr>
        <p:spPr>
          <a:xfrm>
            <a:off x="747725" y="4244275"/>
            <a:ext cx="3794700" cy="1942200"/>
          </a:xfrm>
          <a:prstGeom prst="rect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31" name="Google Shape;731;p61"/>
          <p:cNvSpPr txBox="1"/>
          <p:nvPr/>
        </p:nvSpPr>
        <p:spPr>
          <a:xfrm>
            <a:off x="865975" y="4353825"/>
            <a:ext cx="3557700" cy="1703100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fr-FR" sz="1350" b="1" i="1" dirty="0">
                <a:solidFill>
                  <a:schemeClr val="accent1"/>
                </a:solidFill>
              </a:rPr>
              <a:t>Tendances 2021</a:t>
            </a:r>
            <a:r>
              <a:rPr lang="fr-FR" sz="1350" i="1" dirty="0">
                <a:solidFill>
                  <a:schemeClr val="accent1"/>
                </a:solidFill>
              </a:rPr>
              <a:t> : </a:t>
            </a:r>
            <a:endParaRPr sz="1350" i="1" dirty="0">
              <a:solidFill>
                <a:schemeClr val="accent1"/>
              </a:solidFill>
            </a:endParaRPr>
          </a:p>
          <a:p>
            <a:pPr marL="0" lvl="0" indent="0" algn="l" rtl="0">
              <a:lnSpc>
                <a:spcPct val="115000"/>
              </a:lnSpc>
              <a:spcBef>
                <a:spcPts val="1000"/>
              </a:spcBef>
              <a:spcAft>
                <a:spcPts val="1000"/>
              </a:spcAft>
              <a:buNone/>
            </a:pPr>
            <a:r>
              <a:rPr lang="fr-FR" sz="1350" i="1" dirty="0">
                <a:solidFill>
                  <a:srgbClr val="3F3F3F"/>
                </a:solidFill>
              </a:rPr>
              <a:t>Comme l’</a:t>
            </a:r>
            <a:r>
              <a:rPr lang="fr-FR" sz="1350" i="1" dirty="0" err="1">
                <a:solidFill>
                  <a:srgbClr val="3F3F3F"/>
                </a:solidFill>
              </a:rPr>
              <a:t>event</a:t>
            </a:r>
            <a:r>
              <a:rPr lang="fr-FR" sz="1350" i="1" dirty="0">
                <a:solidFill>
                  <a:srgbClr val="3F3F3F"/>
                </a:solidFill>
              </a:rPr>
              <a:t> Fnac Darty et Moulinex les live </a:t>
            </a:r>
            <a:r>
              <a:rPr lang="fr-FR" sz="1350" i="1" dirty="0" err="1">
                <a:solidFill>
                  <a:srgbClr val="3F3F3F"/>
                </a:solidFill>
              </a:rPr>
              <a:t>stream</a:t>
            </a:r>
            <a:r>
              <a:rPr lang="fr-FR" sz="1350" i="1" dirty="0">
                <a:solidFill>
                  <a:srgbClr val="3F3F3F"/>
                </a:solidFill>
              </a:rPr>
              <a:t> shopping se démocratise notamment sur le segment beauté.</a:t>
            </a:r>
            <a:endParaRPr sz="1350" i="1" dirty="0">
              <a:solidFill>
                <a:srgbClr val="3F3F3F"/>
              </a:solidFill>
            </a:endParaRPr>
          </a:p>
        </p:txBody>
      </p:sp>
      <p:pic>
        <p:nvPicPr>
          <p:cNvPr id="732" name="Google Shape;732;p6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175775" y="1283700"/>
            <a:ext cx="6624224" cy="496817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7842232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id="{F561E078-3F3C-4707-B08C-3008CE0076E8}"/>
              </a:ext>
            </a:extLst>
          </p:cNvPr>
          <p:cNvSpPr txBox="1">
            <a:spLocks noGrp="1"/>
          </p:cNvSpPr>
          <p:nvPr>
            <p:ph type="body" idx="4294967295"/>
          </p:nvPr>
        </p:nvSpPr>
        <p:spPr>
          <a:xfrm>
            <a:off x="1744395" y="829994"/>
            <a:ext cx="5894362" cy="5050301"/>
          </a:xfrm>
        </p:spPr>
        <p:txBody>
          <a:bodyPr anchor="ctr">
            <a:normAutofit fontScale="85000" lnSpcReduction="20000"/>
          </a:bodyPr>
          <a:lstStyle/>
          <a:p>
            <a:pPr lvl="0">
              <a:lnSpc>
                <a:spcPct val="80000"/>
              </a:lnSpc>
            </a:pPr>
            <a:endParaRPr lang="fr-FR" sz="1700" dirty="0">
              <a:solidFill>
                <a:srgbClr val="7E7364"/>
              </a:solidFill>
            </a:endParaRPr>
          </a:p>
          <a:p>
            <a:pPr lvl="0" algn="just">
              <a:lnSpc>
                <a:spcPct val="80000"/>
              </a:lnSpc>
            </a:pPr>
            <a:r>
              <a:rPr lang="en-US" sz="2000" kern="0" dirty="0">
                <a:solidFill>
                  <a:srgbClr val="C00000"/>
                </a:solidFill>
              </a:rPr>
              <a:t>1. Groupe SEB face à </a:t>
            </a:r>
            <a:r>
              <a:rPr lang="fr-FR" sz="2000" kern="0" dirty="0">
                <a:solidFill>
                  <a:srgbClr val="C00000"/>
                </a:solidFill>
              </a:rPr>
              <a:t> 2020</a:t>
            </a:r>
          </a:p>
          <a:p>
            <a:pPr lvl="0">
              <a:lnSpc>
                <a:spcPct val="80000"/>
              </a:lnSpc>
            </a:pPr>
            <a:endParaRPr lang="fr-FR" sz="1700" dirty="0">
              <a:solidFill>
                <a:srgbClr val="7E7364"/>
              </a:solidFill>
            </a:endParaRPr>
          </a:p>
          <a:p>
            <a:pPr lvl="0" algn="just">
              <a:lnSpc>
                <a:spcPct val="80000"/>
              </a:lnSpc>
            </a:pPr>
            <a:r>
              <a:rPr lang="en-US" sz="2000" kern="0" dirty="0">
                <a:solidFill>
                  <a:srgbClr val="C00000"/>
                </a:solidFill>
              </a:rPr>
              <a:t>2. Groupe SEB &amp; </a:t>
            </a:r>
            <a:r>
              <a:rPr lang="en-US" sz="2000" kern="0" dirty="0" err="1">
                <a:solidFill>
                  <a:srgbClr val="C00000"/>
                </a:solidFill>
              </a:rPr>
              <a:t>Agence</a:t>
            </a:r>
            <a:endParaRPr lang="en-US" sz="2000" kern="0" dirty="0">
              <a:solidFill>
                <a:srgbClr val="C00000"/>
              </a:solidFill>
            </a:endParaRPr>
          </a:p>
          <a:p>
            <a:pPr marL="561150" lvl="1" indent="-342900" algn="just">
              <a:spcBef>
                <a:spcPct val="20000"/>
              </a:spcBef>
              <a:buFont typeface="+mj-lt"/>
              <a:buAutoNum type="alphaUcPeriod"/>
              <a:defRPr/>
            </a:pPr>
            <a:r>
              <a:rPr lang="en-US" sz="1700" dirty="0">
                <a:solidFill>
                  <a:schemeClr val="accent1"/>
                </a:solidFill>
              </a:rPr>
              <a:t>Faits </a:t>
            </a:r>
            <a:r>
              <a:rPr lang="en-US" sz="1700" dirty="0" err="1">
                <a:solidFill>
                  <a:schemeClr val="accent1"/>
                </a:solidFill>
              </a:rPr>
              <a:t>marquant</a:t>
            </a:r>
            <a:r>
              <a:rPr lang="en-US" sz="1700" dirty="0">
                <a:solidFill>
                  <a:schemeClr val="accent1"/>
                </a:solidFill>
              </a:rPr>
              <a:t> et orientations </a:t>
            </a:r>
            <a:r>
              <a:rPr lang="en-US" sz="1700" dirty="0" err="1">
                <a:solidFill>
                  <a:schemeClr val="accent1"/>
                </a:solidFill>
              </a:rPr>
              <a:t>stratégiques</a:t>
            </a:r>
            <a:endParaRPr lang="en-US" sz="1700" dirty="0">
              <a:solidFill>
                <a:schemeClr val="accent1"/>
              </a:solidFill>
            </a:endParaRPr>
          </a:p>
          <a:p>
            <a:pPr marL="561150" lvl="1" indent="-342900" algn="just">
              <a:spcBef>
                <a:spcPct val="20000"/>
              </a:spcBef>
              <a:buFont typeface="+mj-lt"/>
              <a:buAutoNum type="alphaUcPeriod"/>
              <a:defRPr/>
            </a:pPr>
            <a:r>
              <a:rPr lang="en-US" sz="1700" dirty="0">
                <a:solidFill>
                  <a:schemeClr val="accent1"/>
                </a:solidFill>
              </a:rPr>
              <a:t>Situation  &amp; tendances marches, sur la </a:t>
            </a:r>
            <a:r>
              <a:rPr lang="en-US" sz="1700" dirty="0" err="1">
                <a:solidFill>
                  <a:schemeClr val="accent1"/>
                </a:solidFill>
              </a:rPr>
              <a:t>création</a:t>
            </a:r>
            <a:r>
              <a:rPr lang="en-US" sz="1700" dirty="0">
                <a:solidFill>
                  <a:schemeClr val="accent1"/>
                </a:solidFill>
              </a:rPr>
              <a:t> de </a:t>
            </a:r>
            <a:r>
              <a:rPr lang="en-US" sz="1700" dirty="0" err="1">
                <a:solidFill>
                  <a:schemeClr val="accent1"/>
                </a:solidFill>
              </a:rPr>
              <a:t>contenus</a:t>
            </a:r>
            <a:endParaRPr lang="en-US" sz="1700" dirty="0">
              <a:solidFill>
                <a:schemeClr val="accent1"/>
              </a:solidFill>
            </a:endParaRPr>
          </a:p>
          <a:p>
            <a:pPr marL="561150" lvl="1" indent="-342900" algn="just">
              <a:spcBef>
                <a:spcPct val="20000"/>
              </a:spcBef>
              <a:buFont typeface="+mj-lt"/>
              <a:buAutoNum type="alphaUcPeriod"/>
              <a:defRPr/>
            </a:pPr>
            <a:r>
              <a:rPr lang="en-US" sz="1700" dirty="0">
                <a:solidFill>
                  <a:schemeClr val="tx1"/>
                </a:solidFill>
              </a:rPr>
              <a:t>Orientations </a:t>
            </a:r>
            <a:r>
              <a:rPr lang="en-US" sz="1700" dirty="0" err="1">
                <a:solidFill>
                  <a:schemeClr val="tx1"/>
                </a:solidFill>
              </a:rPr>
              <a:t>stratégiques</a:t>
            </a:r>
            <a:r>
              <a:rPr lang="en-US" sz="1700" dirty="0">
                <a:solidFill>
                  <a:schemeClr val="tx1"/>
                </a:solidFill>
              </a:rPr>
              <a:t>, sur la creation de </a:t>
            </a:r>
            <a:r>
              <a:rPr lang="en-US" sz="1700" dirty="0" err="1">
                <a:solidFill>
                  <a:schemeClr val="tx1"/>
                </a:solidFill>
              </a:rPr>
              <a:t>contenus</a:t>
            </a:r>
            <a:endParaRPr lang="en-US" sz="1700" dirty="0">
              <a:solidFill>
                <a:schemeClr val="tx1"/>
              </a:solidFill>
            </a:endParaRPr>
          </a:p>
          <a:p>
            <a:pPr marL="561150" lvl="1" indent="-342900" algn="just">
              <a:spcBef>
                <a:spcPct val="20000"/>
              </a:spcBef>
              <a:buFont typeface="+mj-lt"/>
              <a:buAutoNum type="alphaUcPeriod"/>
              <a:defRPr/>
            </a:pPr>
            <a:endParaRPr lang="fr-FR" sz="1700" kern="0" dirty="0">
              <a:solidFill>
                <a:schemeClr val="tx1"/>
              </a:solidFill>
            </a:endParaRPr>
          </a:p>
          <a:p>
            <a:pPr lvl="0" algn="just">
              <a:lnSpc>
                <a:spcPct val="80000"/>
              </a:lnSpc>
            </a:pPr>
            <a:r>
              <a:rPr lang="fr-FR" sz="2000" dirty="0">
                <a:solidFill>
                  <a:srgbClr val="C00000"/>
                </a:solidFill>
              </a:rPr>
              <a:t>3. </a:t>
            </a:r>
            <a:r>
              <a:rPr lang="fr-FR" sz="2000" kern="0" dirty="0">
                <a:solidFill>
                  <a:srgbClr val="C00000"/>
                </a:solidFill>
              </a:rPr>
              <a:t>Performance de l’agence &amp; chiffres clés</a:t>
            </a:r>
            <a:endParaRPr lang="fr-FR" sz="2000" dirty="0">
              <a:solidFill>
                <a:srgbClr val="C00000"/>
              </a:solidFill>
            </a:endParaRPr>
          </a:p>
          <a:p>
            <a:pPr marL="561150" lvl="1" indent="-342900" algn="just">
              <a:spcBef>
                <a:spcPct val="20000"/>
              </a:spcBef>
              <a:buFont typeface="+mj-lt"/>
              <a:buAutoNum type="alphaUcPeriod"/>
              <a:defRPr/>
            </a:pPr>
            <a:r>
              <a:rPr lang="en-US" sz="1700" kern="0" dirty="0" err="1">
                <a:solidFill>
                  <a:schemeClr val="tx1"/>
                </a:solidFill>
              </a:rPr>
              <a:t>Chiffres</a:t>
            </a:r>
            <a:r>
              <a:rPr lang="en-US" sz="1700" kern="0" dirty="0">
                <a:solidFill>
                  <a:schemeClr val="tx1"/>
                </a:solidFill>
              </a:rPr>
              <a:t> </a:t>
            </a:r>
            <a:r>
              <a:rPr lang="en-US" sz="1700" kern="0" dirty="0" err="1">
                <a:solidFill>
                  <a:schemeClr val="tx1"/>
                </a:solidFill>
              </a:rPr>
              <a:t>clés</a:t>
            </a:r>
            <a:r>
              <a:rPr lang="en-US" sz="1700" kern="0" dirty="0">
                <a:solidFill>
                  <a:schemeClr val="tx1"/>
                </a:solidFill>
              </a:rPr>
              <a:t> et performance </a:t>
            </a:r>
            <a:r>
              <a:rPr lang="fr-FR" sz="1700" kern="0" dirty="0">
                <a:solidFill>
                  <a:schemeClr val="tx1"/>
                </a:solidFill>
              </a:rPr>
              <a:t>agence</a:t>
            </a:r>
            <a:endParaRPr lang="en-US" sz="1700" kern="0" dirty="0">
              <a:solidFill>
                <a:schemeClr val="tx1"/>
              </a:solidFill>
            </a:endParaRPr>
          </a:p>
          <a:p>
            <a:pPr marL="561150" lvl="1" indent="-342900" algn="just">
              <a:spcBef>
                <a:spcPct val="20000"/>
              </a:spcBef>
              <a:buFont typeface="+mj-lt"/>
              <a:buAutoNum type="alphaUcPeriod"/>
              <a:defRPr/>
            </a:pPr>
            <a:r>
              <a:rPr lang="en-US" sz="1700" kern="0" dirty="0">
                <a:solidFill>
                  <a:schemeClr val="accent1"/>
                </a:solidFill>
              </a:rPr>
              <a:t>SWOT &amp; Feedback </a:t>
            </a:r>
            <a:r>
              <a:rPr lang="en-US" sz="1700" kern="0" dirty="0" err="1">
                <a:solidFill>
                  <a:schemeClr val="accent1"/>
                </a:solidFill>
              </a:rPr>
              <a:t>agence</a:t>
            </a:r>
            <a:endParaRPr lang="en-US" sz="1700" kern="0" dirty="0">
              <a:solidFill>
                <a:schemeClr val="accent1"/>
              </a:solidFill>
            </a:endParaRPr>
          </a:p>
          <a:p>
            <a:pPr marL="561150" lvl="1" indent="-342900" algn="just">
              <a:spcBef>
                <a:spcPct val="20000"/>
              </a:spcBef>
              <a:buFont typeface="+mj-lt"/>
              <a:buAutoNum type="alphaUcPeriod"/>
              <a:defRPr/>
            </a:pPr>
            <a:r>
              <a:rPr lang="en-US" sz="1700" kern="0" dirty="0">
                <a:solidFill>
                  <a:schemeClr val="tx1"/>
                </a:solidFill>
              </a:rPr>
              <a:t>SWOT &amp; feedback GSEB</a:t>
            </a:r>
          </a:p>
          <a:p>
            <a:pPr lvl="0" algn="just">
              <a:lnSpc>
                <a:spcPct val="80000"/>
              </a:lnSpc>
              <a:buClr>
                <a:srgbClr val="D82418"/>
              </a:buClr>
              <a:buSzPct val="100000"/>
            </a:pPr>
            <a:endParaRPr lang="fr-FR" sz="1700" dirty="0">
              <a:solidFill>
                <a:srgbClr val="7E7364"/>
              </a:solidFill>
            </a:endParaRPr>
          </a:p>
          <a:p>
            <a:pPr algn="just">
              <a:lnSpc>
                <a:spcPct val="80000"/>
              </a:lnSpc>
            </a:pPr>
            <a:r>
              <a:rPr lang="fr-FR" sz="2000" dirty="0">
                <a:solidFill>
                  <a:srgbClr val="C00000"/>
                </a:solidFill>
              </a:rPr>
              <a:t>4. </a:t>
            </a:r>
            <a:r>
              <a:rPr lang="en-US" sz="2000" dirty="0">
                <a:solidFill>
                  <a:srgbClr val="C00000"/>
                </a:solidFill>
              </a:rPr>
              <a:t>Plan </a:t>
            </a:r>
            <a:r>
              <a:rPr lang="en-US" sz="2000" dirty="0" err="1">
                <a:solidFill>
                  <a:srgbClr val="C00000"/>
                </a:solidFill>
              </a:rPr>
              <a:t>d’améliorations</a:t>
            </a:r>
            <a:r>
              <a:rPr lang="en-US" sz="2000" dirty="0">
                <a:solidFill>
                  <a:srgbClr val="C00000"/>
                </a:solidFill>
              </a:rPr>
              <a:t> </a:t>
            </a:r>
            <a:r>
              <a:rPr lang="en-US" sz="2000" dirty="0" err="1">
                <a:solidFill>
                  <a:srgbClr val="C00000"/>
                </a:solidFill>
              </a:rPr>
              <a:t>proposés</a:t>
            </a:r>
            <a:endParaRPr lang="en-US" sz="2000" dirty="0">
              <a:solidFill>
                <a:srgbClr val="C00000"/>
              </a:solidFill>
            </a:endParaRPr>
          </a:p>
          <a:p>
            <a:pPr marL="561150" lvl="1" indent="-342900" algn="just">
              <a:spcBef>
                <a:spcPct val="20000"/>
              </a:spcBef>
              <a:buFont typeface="+mj-lt"/>
              <a:buAutoNum type="alphaUcPeriod"/>
              <a:defRPr/>
            </a:pPr>
            <a:r>
              <a:rPr lang="en-US" sz="1700" kern="0" dirty="0">
                <a:solidFill>
                  <a:schemeClr val="tx1"/>
                </a:solidFill>
              </a:rPr>
              <a:t>Points </a:t>
            </a:r>
            <a:r>
              <a:rPr lang="en-US" sz="1700" kern="0" dirty="0" err="1">
                <a:solidFill>
                  <a:schemeClr val="tx1"/>
                </a:solidFill>
              </a:rPr>
              <a:t>d’amélioration</a:t>
            </a:r>
            <a:r>
              <a:rPr lang="en-US" sz="1700" kern="0" dirty="0">
                <a:solidFill>
                  <a:schemeClr val="tx1"/>
                </a:solidFill>
              </a:rPr>
              <a:t> </a:t>
            </a:r>
            <a:r>
              <a:rPr lang="en-US" sz="1700" kern="0" dirty="0" err="1">
                <a:solidFill>
                  <a:schemeClr val="tx1"/>
                </a:solidFill>
              </a:rPr>
              <a:t>attendus</a:t>
            </a:r>
            <a:r>
              <a:rPr lang="en-US" sz="1700" kern="0" dirty="0">
                <a:solidFill>
                  <a:schemeClr val="tx1"/>
                </a:solidFill>
              </a:rPr>
              <a:t> par SEB</a:t>
            </a:r>
          </a:p>
          <a:p>
            <a:pPr marL="561150" lvl="1" indent="-342900" algn="just">
              <a:spcBef>
                <a:spcPct val="20000"/>
              </a:spcBef>
              <a:buFont typeface="+mj-lt"/>
              <a:buAutoNum type="alphaUcPeriod"/>
              <a:defRPr/>
            </a:pPr>
            <a:r>
              <a:rPr lang="en-US" sz="1700" kern="0" dirty="0">
                <a:solidFill>
                  <a:schemeClr val="accent1"/>
                </a:solidFill>
              </a:rPr>
              <a:t>Points </a:t>
            </a:r>
            <a:r>
              <a:rPr lang="en-US" sz="1700" kern="0" dirty="0" err="1">
                <a:solidFill>
                  <a:schemeClr val="accent1"/>
                </a:solidFill>
              </a:rPr>
              <a:t>d’amélioration</a:t>
            </a:r>
            <a:r>
              <a:rPr lang="en-US" sz="1700" kern="0" dirty="0">
                <a:solidFill>
                  <a:schemeClr val="accent1"/>
                </a:solidFill>
              </a:rPr>
              <a:t> </a:t>
            </a:r>
            <a:r>
              <a:rPr lang="en-US" sz="1700" kern="0" dirty="0" err="1">
                <a:solidFill>
                  <a:schemeClr val="accent1"/>
                </a:solidFill>
              </a:rPr>
              <a:t>proposés</a:t>
            </a:r>
            <a:r>
              <a:rPr lang="en-US" sz="1700" kern="0" dirty="0">
                <a:solidFill>
                  <a:schemeClr val="accent1"/>
                </a:solidFill>
              </a:rPr>
              <a:t> par </a:t>
            </a:r>
            <a:r>
              <a:rPr lang="en-US" sz="1700" kern="0" dirty="0" err="1">
                <a:solidFill>
                  <a:schemeClr val="accent1"/>
                </a:solidFill>
              </a:rPr>
              <a:t>l’agence</a:t>
            </a:r>
            <a:endParaRPr lang="en-US" sz="1700" kern="0" dirty="0">
              <a:solidFill>
                <a:schemeClr val="accent1"/>
              </a:solidFill>
            </a:endParaRPr>
          </a:p>
          <a:p>
            <a:pPr algn="just">
              <a:lnSpc>
                <a:spcPct val="80000"/>
              </a:lnSpc>
            </a:pPr>
            <a:endParaRPr lang="en-US" sz="2000" dirty="0">
              <a:solidFill>
                <a:srgbClr val="C00000"/>
              </a:solidFill>
            </a:endParaRPr>
          </a:p>
          <a:p>
            <a:pPr lvl="0" algn="just">
              <a:lnSpc>
                <a:spcPct val="80000"/>
              </a:lnSpc>
            </a:pPr>
            <a:r>
              <a:rPr lang="en-US" sz="2000" dirty="0">
                <a:solidFill>
                  <a:srgbClr val="C00000"/>
                </a:solidFill>
              </a:rPr>
              <a:t>5. Plan </a:t>
            </a:r>
            <a:r>
              <a:rPr lang="en-US" sz="2000" dirty="0" err="1">
                <a:solidFill>
                  <a:srgbClr val="C00000"/>
                </a:solidFill>
              </a:rPr>
              <a:t>d’action</a:t>
            </a:r>
            <a:r>
              <a:rPr lang="en-US" sz="2000" dirty="0">
                <a:solidFill>
                  <a:srgbClr val="C00000"/>
                </a:solidFill>
              </a:rPr>
              <a:t> 2021 / 2023</a:t>
            </a:r>
          </a:p>
          <a:p>
            <a:pPr lvl="0">
              <a:lnSpc>
                <a:spcPct val="80000"/>
              </a:lnSpc>
            </a:pPr>
            <a:endParaRPr lang="en-US" sz="1700" dirty="0">
              <a:solidFill>
                <a:srgbClr val="7E7364"/>
              </a:solidFill>
            </a:endParaRP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D76C3FFA-6645-433E-BA15-10505C99B9EC}"/>
              </a:ext>
            </a:extLst>
          </p:cNvPr>
          <p:cNvSpPr txBox="1"/>
          <p:nvPr/>
        </p:nvSpPr>
        <p:spPr>
          <a:xfrm>
            <a:off x="6551802" y="957337"/>
            <a:ext cx="25922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/>
                </a:solidFill>
              </a:rPr>
              <a:t>= </a:t>
            </a:r>
            <a:r>
              <a:rPr lang="en-US" dirty="0" err="1">
                <a:solidFill>
                  <a:schemeClr val="accent1"/>
                </a:solidFill>
              </a:rPr>
              <a:t>préparé</a:t>
            </a:r>
            <a:r>
              <a:rPr lang="en-US" dirty="0">
                <a:solidFill>
                  <a:schemeClr val="accent1"/>
                </a:solidFill>
              </a:rPr>
              <a:t> </a:t>
            </a:r>
            <a:r>
              <a:rPr lang="en-US" dirty="0" err="1">
                <a:solidFill>
                  <a:schemeClr val="accent1"/>
                </a:solidFill>
              </a:rPr>
              <a:t>agence</a:t>
            </a:r>
            <a:endParaRPr lang="fr-FR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" name="Google Shape;737;p62"/>
          <p:cNvSpPr txBox="1">
            <a:spLocks noGrp="1"/>
          </p:cNvSpPr>
          <p:nvPr>
            <p:ph type="title"/>
          </p:nvPr>
        </p:nvSpPr>
        <p:spPr>
          <a:xfrm>
            <a:off x="996696" y="514148"/>
            <a:ext cx="10357200" cy="43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sp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7E7364"/>
              </a:buClr>
              <a:buSzPts val="2500"/>
              <a:buFont typeface="Arial"/>
              <a:buNone/>
            </a:pPr>
            <a:r>
              <a:rPr lang="fr-FR"/>
              <a:t>Tendances marchés 2021, préparé par l’agence</a:t>
            </a:r>
            <a:endParaRPr/>
          </a:p>
        </p:txBody>
      </p:sp>
      <p:sp>
        <p:nvSpPr>
          <p:cNvPr id="738" name="Google Shape;738;p62"/>
          <p:cNvSpPr txBox="1">
            <a:spLocks noGrp="1"/>
          </p:cNvSpPr>
          <p:nvPr>
            <p:ph type="dt" idx="10"/>
          </p:nvPr>
        </p:nvSpPr>
        <p:spPr>
          <a:xfrm>
            <a:off x="528234" y="6404271"/>
            <a:ext cx="8277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lvl="0"/>
            <a:fld id="{080BD2B0-ACCD-EB4F-8684-3199CF99DE09}" type="datetime1">
              <a:rPr lang="fr-FR"/>
              <a:pPr lvl="0"/>
              <a:t>09/04/2021</a:t>
            </a:fld>
            <a:endParaRPr dirty="0"/>
          </a:p>
        </p:txBody>
      </p:sp>
      <p:sp>
        <p:nvSpPr>
          <p:cNvPr id="739" name="Google Shape;739;p62"/>
          <p:cNvSpPr txBox="1">
            <a:spLocks noGrp="1"/>
          </p:cNvSpPr>
          <p:nvPr>
            <p:ph type="ftr" idx="11"/>
          </p:nvPr>
        </p:nvSpPr>
        <p:spPr>
          <a:xfrm>
            <a:off x="1439689" y="6404271"/>
            <a:ext cx="41148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/>
              <a:t>Titre de la présentation</a:t>
            </a:r>
            <a:endParaRPr/>
          </a:p>
        </p:txBody>
      </p:sp>
      <p:sp>
        <p:nvSpPr>
          <p:cNvPr id="740" name="Google Shape;740;p62"/>
          <p:cNvSpPr txBox="1">
            <a:spLocks noGrp="1"/>
          </p:cNvSpPr>
          <p:nvPr>
            <p:ph type="sldNum" idx="12"/>
          </p:nvPr>
        </p:nvSpPr>
        <p:spPr>
          <a:xfrm>
            <a:off x="-30997" y="6404271"/>
            <a:ext cx="559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20</a:t>
            </a:fld>
            <a:endParaRPr/>
          </a:p>
        </p:txBody>
      </p:sp>
      <p:sp>
        <p:nvSpPr>
          <p:cNvPr id="741" name="Google Shape;741;p62"/>
          <p:cNvSpPr txBox="1">
            <a:spLocks noGrp="1"/>
          </p:cNvSpPr>
          <p:nvPr>
            <p:ph type="body" idx="1"/>
          </p:nvPr>
        </p:nvSpPr>
        <p:spPr>
          <a:xfrm>
            <a:off x="747725" y="1371900"/>
            <a:ext cx="4806900" cy="43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-114300" algn="l" rtl="0">
              <a:spcBef>
                <a:spcPts val="0"/>
              </a:spcBef>
              <a:spcAft>
                <a:spcPts val="0"/>
              </a:spcAft>
              <a:buSzPts val="1800"/>
              <a:buChar char="▪"/>
            </a:pPr>
            <a:r>
              <a:rPr lang="fr-FR" dirty="0"/>
              <a:t> Le réseau qui a le vent en poupe : Pinterest</a:t>
            </a:r>
            <a:endParaRPr dirty="0"/>
          </a:p>
          <a:p>
            <a:pPr marL="0" lvl="0" indent="0" algn="l" rtl="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fr-FR" sz="1400" b="0" dirty="0">
                <a:solidFill>
                  <a:schemeClr val="dk1"/>
                </a:solidFill>
                <a:latin typeface="Raleway"/>
                <a:sym typeface="Raleway Thin"/>
              </a:rPr>
              <a:t>Pinterest </a:t>
            </a:r>
            <a:r>
              <a:rPr lang="fr-FR" sz="1400" b="0" dirty="0" err="1">
                <a:solidFill>
                  <a:schemeClr val="dk1"/>
                </a:solidFill>
                <a:latin typeface="Raleway"/>
                <a:sym typeface="Raleway Thin"/>
              </a:rPr>
              <a:t>is</a:t>
            </a:r>
            <a:r>
              <a:rPr lang="fr-FR" sz="1400" b="0" dirty="0">
                <a:solidFill>
                  <a:schemeClr val="dk1"/>
                </a:solidFill>
                <a:latin typeface="Raleway"/>
                <a:sym typeface="Raleway Thin"/>
              </a:rPr>
              <a:t> back ! Avec le Covid-19, le nombre de </a:t>
            </a:r>
            <a:r>
              <a:rPr lang="fr-FR" sz="1400" b="0" dirty="0" err="1">
                <a:solidFill>
                  <a:schemeClr val="dk1"/>
                </a:solidFill>
                <a:latin typeface="Raleway"/>
                <a:sym typeface="Raleway Thin"/>
              </a:rPr>
              <a:t>boards</a:t>
            </a:r>
            <a:r>
              <a:rPr lang="fr-FR" sz="1400" b="0" dirty="0">
                <a:solidFill>
                  <a:schemeClr val="dk1"/>
                </a:solidFill>
                <a:latin typeface="Raleway"/>
                <a:sym typeface="Raleway Thin"/>
              </a:rPr>
              <a:t> a augmenté de 35% en 2021. </a:t>
            </a:r>
            <a:endParaRPr sz="1400" b="0" dirty="0">
              <a:solidFill>
                <a:schemeClr val="dk1"/>
              </a:solidFill>
              <a:latin typeface="Raleway"/>
              <a:sym typeface="Raleway Thin"/>
            </a:endParaRPr>
          </a:p>
          <a:p>
            <a:pPr marL="0" lvl="0" indent="0" algn="l" rtl="0">
              <a:lnSpc>
                <a:spcPct val="115000"/>
              </a:lnSpc>
              <a:spcBef>
                <a:spcPts val="1000"/>
              </a:spcBef>
              <a:spcAft>
                <a:spcPts val="1000"/>
              </a:spcAft>
              <a:buNone/>
            </a:pPr>
            <a:r>
              <a:rPr lang="fr-FR" sz="1400" b="0" dirty="0">
                <a:solidFill>
                  <a:schemeClr val="dk1"/>
                </a:solidFill>
                <a:latin typeface="Raleway"/>
                <a:sym typeface="Raleway Thin"/>
              </a:rPr>
              <a:t>9 personnes sur 10 utilisent le réseau pour des inspirations d’achat. </a:t>
            </a:r>
            <a:r>
              <a:rPr lang="fr-FR" sz="1400" b="0" dirty="0">
                <a:solidFill>
                  <a:schemeClr val="dk1"/>
                </a:solidFill>
                <a:latin typeface="Raleway"/>
                <a:sym typeface="Raleway Thin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Avec 48 %</a:t>
            </a:r>
            <a:r>
              <a:rPr lang="fr-FR" sz="1400" b="0" dirty="0">
                <a:solidFill>
                  <a:schemeClr val="dk1"/>
                </a:solidFill>
                <a:latin typeface="Raleway"/>
                <a:sym typeface="Raleway Thin"/>
              </a:rPr>
              <a:t>, le shopping est l’une des activités principales des utilisateurs de Pinterest</a:t>
            </a:r>
            <a:endParaRPr sz="1400" b="0" dirty="0">
              <a:solidFill>
                <a:schemeClr val="dk1"/>
              </a:solidFill>
              <a:latin typeface="Raleway"/>
              <a:sym typeface="Raleway Thin"/>
            </a:endParaRPr>
          </a:p>
        </p:txBody>
      </p:sp>
      <p:sp>
        <p:nvSpPr>
          <p:cNvPr id="742" name="Google Shape;742;p62"/>
          <p:cNvSpPr/>
          <p:nvPr/>
        </p:nvSpPr>
        <p:spPr>
          <a:xfrm>
            <a:off x="747725" y="4244275"/>
            <a:ext cx="3794700" cy="1942200"/>
          </a:xfrm>
          <a:prstGeom prst="rect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43" name="Google Shape;743;p62"/>
          <p:cNvSpPr txBox="1"/>
          <p:nvPr/>
        </p:nvSpPr>
        <p:spPr>
          <a:xfrm>
            <a:off x="865975" y="4353825"/>
            <a:ext cx="3557700" cy="1703100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fr-FR" sz="1350" b="1" i="1">
                <a:solidFill>
                  <a:schemeClr val="accent1"/>
                </a:solidFill>
              </a:rPr>
              <a:t>Tendances 2021</a:t>
            </a:r>
            <a:r>
              <a:rPr lang="fr-FR" sz="1350" i="1">
                <a:solidFill>
                  <a:schemeClr val="accent1"/>
                </a:solidFill>
              </a:rPr>
              <a:t> : </a:t>
            </a:r>
            <a:endParaRPr sz="1350" i="1">
              <a:solidFill>
                <a:schemeClr val="accent1"/>
              </a:solidFill>
            </a:endParaRPr>
          </a:p>
          <a:p>
            <a:pPr marL="0" lvl="0" indent="0" algn="l" rtl="0">
              <a:spcBef>
                <a:spcPts val="1000"/>
              </a:spcBef>
              <a:spcAft>
                <a:spcPts val="0"/>
              </a:spcAft>
              <a:buNone/>
            </a:pPr>
            <a:r>
              <a:rPr lang="fr-FR" sz="1350" i="1">
                <a:solidFill>
                  <a:srgbClr val="3F3F3F"/>
                </a:solidFill>
              </a:rPr>
              <a:t>A l’image de Foreo, miser sur des photos lifestyle et qualitatives dans les domaines beauty et food.</a:t>
            </a:r>
            <a:endParaRPr sz="1350" i="1">
              <a:solidFill>
                <a:srgbClr val="3F3F3F"/>
              </a:solidFill>
            </a:endParaRPr>
          </a:p>
        </p:txBody>
      </p:sp>
      <p:pic>
        <p:nvPicPr>
          <p:cNvPr id="744" name="Google Shape;744;p62"/>
          <p:cNvPicPr preferRelativeResize="0"/>
          <p:nvPr/>
        </p:nvPicPr>
        <p:blipFill rotWithShape="1">
          <a:blip r:embed="rId4">
            <a:alphaModFix/>
          </a:blip>
          <a:srcRect l="58972" t="27345" r="5588" b="24375"/>
          <a:stretch/>
        </p:blipFill>
        <p:spPr>
          <a:xfrm>
            <a:off x="9864875" y="636075"/>
            <a:ext cx="2139524" cy="5851848"/>
          </a:xfrm>
          <a:prstGeom prst="rect">
            <a:avLst/>
          </a:prstGeom>
          <a:noFill/>
          <a:ln>
            <a:noFill/>
          </a:ln>
        </p:spPr>
      </p:pic>
      <p:pic>
        <p:nvPicPr>
          <p:cNvPr id="745" name="Google Shape;745;p62"/>
          <p:cNvPicPr preferRelativeResize="0"/>
          <p:nvPr/>
        </p:nvPicPr>
        <p:blipFill rotWithShape="1">
          <a:blip r:embed="rId5">
            <a:alphaModFix/>
          </a:blip>
          <a:srcRect l="6139" r="9415"/>
          <a:stretch/>
        </p:blipFill>
        <p:spPr>
          <a:xfrm>
            <a:off x="5519930" y="1734313"/>
            <a:ext cx="4310249" cy="365537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14155367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0" name="Google Shape;750;p63"/>
          <p:cNvSpPr/>
          <p:nvPr/>
        </p:nvSpPr>
        <p:spPr>
          <a:xfrm>
            <a:off x="747725" y="3787075"/>
            <a:ext cx="3794700" cy="1942200"/>
          </a:xfrm>
          <a:prstGeom prst="rect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51" name="Google Shape;751;p63"/>
          <p:cNvSpPr txBox="1">
            <a:spLocks noGrp="1"/>
          </p:cNvSpPr>
          <p:nvPr>
            <p:ph type="title"/>
          </p:nvPr>
        </p:nvSpPr>
        <p:spPr>
          <a:xfrm>
            <a:off x="996696" y="514148"/>
            <a:ext cx="10357200" cy="43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sp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7E7364"/>
              </a:buClr>
              <a:buSzPts val="2500"/>
              <a:buFont typeface="Arial"/>
              <a:buNone/>
            </a:pPr>
            <a:r>
              <a:rPr lang="fr-FR"/>
              <a:t>Tendances marchés 2021, préparé par l’agence</a:t>
            </a:r>
            <a:endParaRPr/>
          </a:p>
        </p:txBody>
      </p:sp>
      <p:sp>
        <p:nvSpPr>
          <p:cNvPr id="752" name="Google Shape;752;p63"/>
          <p:cNvSpPr txBox="1">
            <a:spLocks noGrp="1"/>
          </p:cNvSpPr>
          <p:nvPr>
            <p:ph type="dt" idx="10"/>
          </p:nvPr>
        </p:nvSpPr>
        <p:spPr>
          <a:xfrm>
            <a:off x="528234" y="6404271"/>
            <a:ext cx="8277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lvl="0"/>
            <a:fld id="{080BD2B0-ACCD-EB4F-8684-3199CF99DE09}" type="datetime1">
              <a:rPr lang="fr-FR"/>
              <a:pPr lvl="0"/>
              <a:t>09/04/2021</a:t>
            </a:fld>
            <a:endParaRPr dirty="0"/>
          </a:p>
        </p:txBody>
      </p:sp>
      <p:sp>
        <p:nvSpPr>
          <p:cNvPr id="753" name="Google Shape;753;p63"/>
          <p:cNvSpPr txBox="1">
            <a:spLocks noGrp="1"/>
          </p:cNvSpPr>
          <p:nvPr>
            <p:ph type="ftr" idx="11"/>
          </p:nvPr>
        </p:nvSpPr>
        <p:spPr>
          <a:xfrm>
            <a:off x="1439689" y="6404271"/>
            <a:ext cx="41148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/>
              <a:t>Titre de la présentation</a:t>
            </a:r>
            <a:endParaRPr/>
          </a:p>
        </p:txBody>
      </p:sp>
      <p:sp>
        <p:nvSpPr>
          <p:cNvPr id="754" name="Google Shape;754;p63"/>
          <p:cNvSpPr txBox="1">
            <a:spLocks noGrp="1"/>
          </p:cNvSpPr>
          <p:nvPr>
            <p:ph type="sldNum" idx="12"/>
          </p:nvPr>
        </p:nvSpPr>
        <p:spPr>
          <a:xfrm>
            <a:off x="-30997" y="6404271"/>
            <a:ext cx="559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21</a:t>
            </a:fld>
            <a:endParaRPr/>
          </a:p>
        </p:txBody>
      </p:sp>
      <p:sp>
        <p:nvSpPr>
          <p:cNvPr id="755" name="Google Shape;755;p63"/>
          <p:cNvSpPr txBox="1">
            <a:spLocks noGrp="1"/>
          </p:cNvSpPr>
          <p:nvPr>
            <p:ph type="body" idx="1"/>
          </p:nvPr>
        </p:nvSpPr>
        <p:spPr>
          <a:xfrm>
            <a:off x="747725" y="1371900"/>
            <a:ext cx="3794700" cy="1000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-114300" algn="l" rtl="0">
              <a:spcBef>
                <a:spcPts val="0"/>
              </a:spcBef>
              <a:spcAft>
                <a:spcPts val="0"/>
              </a:spcAft>
              <a:buSzPts val="1800"/>
              <a:buChar char="▪"/>
            </a:pPr>
            <a:r>
              <a:rPr lang="fr-FR" dirty="0"/>
              <a:t> L’influence a encore de beaux jours devant elle !</a:t>
            </a:r>
            <a:endParaRPr dirty="0"/>
          </a:p>
          <a:p>
            <a:pPr marL="0" lvl="0" indent="0" algn="l" rtl="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fr-FR" sz="1400" b="0" dirty="0">
                <a:solidFill>
                  <a:schemeClr val="dk1"/>
                </a:solidFill>
                <a:latin typeface="Raleway"/>
                <a:sym typeface="Raleway Thin"/>
              </a:rPr>
              <a:t>Le poids des “home influenceurs” a encore augmenté lié au besoin d’interactivité dans le contexte de l’année passée.</a:t>
            </a:r>
            <a:endParaRPr sz="1400" b="0" dirty="0">
              <a:solidFill>
                <a:schemeClr val="dk1"/>
              </a:solidFill>
              <a:latin typeface="Raleway"/>
              <a:sym typeface="Raleway Thin"/>
            </a:endParaRPr>
          </a:p>
          <a:p>
            <a:pPr marL="0" lvl="0" indent="0" algn="l" rtl="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fr-FR" sz="1400" b="0" dirty="0">
                <a:solidFill>
                  <a:schemeClr val="dk1"/>
                </a:solidFill>
                <a:latin typeface="Raleway"/>
                <a:sym typeface="Raleway Thin"/>
              </a:rPr>
              <a:t>Ils sont maintenant multi audience. </a:t>
            </a:r>
            <a:endParaRPr sz="1400" b="0" dirty="0">
              <a:solidFill>
                <a:schemeClr val="dk1"/>
              </a:solidFill>
              <a:latin typeface="Raleway"/>
              <a:sym typeface="Raleway Thin"/>
            </a:endParaRPr>
          </a:p>
          <a:p>
            <a:pPr marL="0" lvl="0" indent="0" algn="l" rtl="0">
              <a:spcBef>
                <a:spcPts val="100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756" name="Google Shape;756;p63"/>
          <p:cNvSpPr txBox="1"/>
          <p:nvPr/>
        </p:nvSpPr>
        <p:spPr>
          <a:xfrm>
            <a:off x="865975" y="3896625"/>
            <a:ext cx="3557700" cy="1703100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fr-FR" sz="1350" b="1" i="1">
                <a:solidFill>
                  <a:schemeClr val="accent1"/>
                </a:solidFill>
              </a:rPr>
              <a:t>Tendances 2021</a:t>
            </a:r>
            <a:r>
              <a:rPr lang="fr-FR" sz="1350" i="1">
                <a:solidFill>
                  <a:schemeClr val="accent1"/>
                </a:solidFill>
              </a:rPr>
              <a:t> : </a:t>
            </a:r>
            <a:endParaRPr sz="1350" i="1">
              <a:solidFill>
                <a:schemeClr val="accent1"/>
              </a:solidFill>
            </a:endParaRPr>
          </a:p>
          <a:p>
            <a:pPr marL="0" lvl="0" indent="0" algn="l" rtl="0">
              <a:lnSpc>
                <a:spcPct val="115000"/>
              </a:lnSpc>
              <a:spcBef>
                <a:spcPts val="1000"/>
              </a:spcBef>
              <a:spcAft>
                <a:spcPts val="1000"/>
              </a:spcAft>
              <a:buNone/>
            </a:pPr>
            <a:r>
              <a:rPr lang="fr-FR" sz="1350" i="1">
                <a:solidFill>
                  <a:srgbClr val="3F3F3F"/>
                </a:solidFill>
              </a:rPr>
              <a:t>YouTube, est devenu un véritable moteur de recherche en plus des vidéos publicitaires il faut envisager des collaborations avec des youtubeurs.</a:t>
            </a:r>
            <a:endParaRPr sz="1350" i="1">
              <a:solidFill>
                <a:srgbClr val="3F3F3F"/>
              </a:solidFill>
            </a:endParaRPr>
          </a:p>
        </p:txBody>
      </p:sp>
      <p:pic>
        <p:nvPicPr>
          <p:cNvPr id="757" name="Google Shape;757;p63"/>
          <p:cNvPicPr preferRelativeResize="0"/>
          <p:nvPr/>
        </p:nvPicPr>
        <p:blipFill rotWithShape="1">
          <a:blip r:embed="rId3">
            <a:alphaModFix/>
          </a:blip>
          <a:srcRect t="1312"/>
          <a:stretch/>
        </p:blipFill>
        <p:spPr>
          <a:xfrm>
            <a:off x="8028450" y="1586498"/>
            <a:ext cx="3900328" cy="2480999"/>
          </a:xfrm>
          <a:prstGeom prst="rect">
            <a:avLst/>
          </a:prstGeom>
          <a:noFill/>
          <a:ln w="9525" cap="flat" cmpd="sng">
            <a:solidFill>
              <a:srgbClr val="EFEFEF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758" name="Google Shape;758;p63"/>
          <p:cNvPicPr preferRelativeResize="0"/>
          <p:nvPr/>
        </p:nvPicPr>
        <p:blipFill rotWithShape="1">
          <a:blip r:embed="rId4">
            <a:alphaModFix/>
          </a:blip>
          <a:srcRect t="21346"/>
          <a:stretch/>
        </p:blipFill>
        <p:spPr>
          <a:xfrm>
            <a:off x="8303775" y="514050"/>
            <a:ext cx="2544050" cy="1000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759" name="Google Shape;759;p63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674025" y="838400"/>
            <a:ext cx="1399274" cy="511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760" name="Google Shape;760;p63"/>
          <p:cNvPicPr preferRelativeResize="0"/>
          <p:nvPr/>
        </p:nvPicPr>
        <p:blipFill rotWithShape="1">
          <a:blip r:embed="rId6">
            <a:alphaModFix/>
          </a:blip>
          <a:srcRect t="911"/>
          <a:stretch/>
        </p:blipFill>
        <p:spPr>
          <a:xfrm>
            <a:off x="8029725" y="4215652"/>
            <a:ext cx="3897769" cy="2481000"/>
          </a:xfrm>
          <a:prstGeom prst="rect">
            <a:avLst/>
          </a:prstGeom>
          <a:noFill/>
          <a:ln w="9525" cap="flat" cmpd="sng">
            <a:solidFill>
              <a:srgbClr val="EFEFEF"/>
            </a:solidFill>
            <a:prstDash val="solid"/>
            <a:round/>
            <a:headEnd type="none" w="sm" len="sm"/>
            <a:tailEnd type="none" w="sm" len="sm"/>
          </a:ln>
        </p:spPr>
      </p:pic>
      <p:sp>
        <p:nvSpPr>
          <p:cNvPr id="761" name="Google Shape;761;p63"/>
          <p:cNvSpPr/>
          <p:nvPr/>
        </p:nvSpPr>
        <p:spPr>
          <a:xfrm>
            <a:off x="4811001" y="1350000"/>
            <a:ext cx="3373232" cy="1237095"/>
          </a:xfrm>
          <a:prstGeom prst="rect">
            <a:avLst/>
          </a:prstGeom>
          <a:solidFill>
            <a:srgbClr val="FFFFFF"/>
          </a:solidFill>
          <a:ln w="9525" cap="flat" cmpd="sng">
            <a:solidFill>
              <a:srgbClr val="EFEFE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Raleway"/>
                <a:sym typeface="Raleway Thin"/>
              </a:rPr>
              <a:t>Sarah &amp; Benjamin </a:t>
            </a:r>
            <a:endParaRPr sz="1300" b="1" dirty="0">
              <a:solidFill>
                <a:schemeClr val="tx1">
                  <a:lumMod val="85000"/>
                  <a:lumOff val="15000"/>
                </a:schemeClr>
              </a:solidFill>
              <a:latin typeface="Raleway"/>
              <a:sym typeface="Raleway Thin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300" i="1" dirty="0">
                <a:solidFill>
                  <a:schemeClr val="tx1">
                    <a:lumMod val="85000"/>
                    <a:lumOff val="15000"/>
                  </a:schemeClr>
                </a:solidFill>
                <a:latin typeface="Raleway"/>
                <a:sym typeface="Raleway Thin"/>
              </a:rPr>
              <a:t>- 490K </a:t>
            </a:r>
            <a:r>
              <a:rPr lang="fr-FR" sz="1300" i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Raleway"/>
                <a:sym typeface="Raleway Thin"/>
              </a:rPr>
              <a:t>follower</a:t>
            </a:r>
            <a:r>
              <a:rPr lang="fr-FR" sz="1300" i="1" dirty="0">
                <a:solidFill>
                  <a:schemeClr val="tx1">
                    <a:lumMod val="85000"/>
                    <a:lumOff val="15000"/>
                  </a:schemeClr>
                </a:solidFill>
                <a:latin typeface="Raleway"/>
                <a:sym typeface="Raleway Thin"/>
              </a:rPr>
              <a:t> cumulés, </a:t>
            </a:r>
            <a:endParaRPr sz="1300" i="1" dirty="0">
              <a:solidFill>
                <a:schemeClr val="tx1">
                  <a:lumMod val="85000"/>
                  <a:lumOff val="15000"/>
                </a:schemeClr>
              </a:solidFill>
              <a:latin typeface="Raleway"/>
              <a:sym typeface="Raleway Thin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300" i="1" dirty="0">
                <a:solidFill>
                  <a:schemeClr val="tx1">
                    <a:lumMod val="85000"/>
                    <a:lumOff val="15000"/>
                  </a:schemeClr>
                </a:solidFill>
                <a:latin typeface="Raleway"/>
                <a:sym typeface="Raleway Thin"/>
              </a:rPr>
              <a:t>- peu de partenariats produits, </a:t>
            </a:r>
            <a:endParaRPr sz="1300" i="1" dirty="0">
              <a:solidFill>
                <a:schemeClr val="tx1">
                  <a:lumMod val="85000"/>
                  <a:lumOff val="15000"/>
                </a:schemeClr>
              </a:solidFill>
              <a:latin typeface="Raleway"/>
              <a:sym typeface="Raleway Thin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300" i="1" dirty="0">
                <a:solidFill>
                  <a:schemeClr val="tx1">
                    <a:lumMod val="85000"/>
                    <a:lumOff val="15000"/>
                  </a:schemeClr>
                </a:solidFill>
                <a:latin typeface="Raleway"/>
                <a:sym typeface="Raleway Thin"/>
              </a:rPr>
              <a:t>- engagement élevé, </a:t>
            </a:r>
            <a:endParaRPr sz="1300" i="1" dirty="0">
              <a:solidFill>
                <a:schemeClr val="tx1">
                  <a:lumMod val="85000"/>
                  <a:lumOff val="15000"/>
                </a:schemeClr>
              </a:solidFill>
              <a:latin typeface="Raleway"/>
              <a:sym typeface="Raleway Thin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300" i="1" dirty="0">
                <a:solidFill>
                  <a:schemeClr val="tx1">
                    <a:lumMod val="85000"/>
                    <a:lumOff val="15000"/>
                  </a:schemeClr>
                </a:solidFill>
                <a:latin typeface="Raleway"/>
                <a:sym typeface="Raleway Thin"/>
              </a:rPr>
              <a:t>- 3 audiences </a:t>
            </a:r>
            <a:r>
              <a:rPr lang="fr-FR" sz="1100" i="1" dirty="0">
                <a:solidFill>
                  <a:schemeClr val="tx1">
                    <a:lumMod val="85000"/>
                    <a:lumOff val="15000"/>
                  </a:schemeClr>
                </a:solidFill>
                <a:latin typeface="Raleway"/>
                <a:sym typeface="Raleway Thin"/>
              </a:rPr>
              <a:t>(2 comptes </a:t>
            </a:r>
            <a:r>
              <a:rPr lang="fr-FR" sz="1100" i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Raleway"/>
                <a:sym typeface="Raleway Thin"/>
              </a:rPr>
              <a:t>instagram</a:t>
            </a:r>
            <a:r>
              <a:rPr lang="fr-FR" sz="1100" i="1" dirty="0">
                <a:solidFill>
                  <a:schemeClr val="tx1">
                    <a:lumMod val="85000"/>
                    <a:lumOff val="15000"/>
                  </a:schemeClr>
                </a:solidFill>
                <a:latin typeface="Raleway"/>
                <a:sym typeface="Raleway Thin"/>
              </a:rPr>
              <a:t> + télévision)</a:t>
            </a:r>
            <a:endParaRPr sz="1300" i="1" dirty="0">
              <a:solidFill>
                <a:schemeClr val="tx1">
                  <a:lumMod val="85000"/>
                  <a:lumOff val="15000"/>
                </a:schemeClr>
              </a:solidFill>
              <a:latin typeface="Raleway"/>
              <a:sym typeface="Raleway Thin"/>
            </a:endParaRPr>
          </a:p>
        </p:txBody>
      </p:sp>
      <p:pic>
        <p:nvPicPr>
          <p:cNvPr id="762" name="Google Shape;762;p63"/>
          <p:cNvPicPr preferRelativeResize="0"/>
          <p:nvPr/>
        </p:nvPicPr>
        <p:blipFill rotWithShape="1">
          <a:blip r:embed="rId7">
            <a:alphaModFix/>
          </a:blip>
          <a:srcRect b="7398"/>
          <a:stretch/>
        </p:blipFill>
        <p:spPr>
          <a:xfrm>
            <a:off x="4811000" y="2691225"/>
            <a:ext cx="3146001" cy="290850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43523189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7" name="Google Shape;767;p6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018064" y="1148825"/>
            <a:ext cx="4814946" cy="5355450"/>
          </a:xfrm>
          <a:prstGeom prst="rect">
            <a:avLst/>
          </a:prstGeom>
          <a:noFill/>
          <a:ln>
            <a:noFill/>
          </a:ln>
        </p:spPr>
      </p:pic>
      <p:sp>
        <p:nvSpPr>
          <p:cNvPr id="768" name="Google Shape;768;p64"/>
          <p:cNvSpPr txBox="1">
            <a:spLocks noGrp="1"/>
          </p:cNvSpPr>
          <p:nvPr>
            <p:ph type="title"/>
          </p:nvPr>
        </p:nvSpPr>
        <p:spPr>
          <a:xfrm>
            <a:off x="996696" y="514148"/>
            <a:ext cx="10357200" cy="43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sp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7E7364"/>
              </a:buClr>
              <a:buSzPts val="2500"/>
              <a:buFont typeface="Arial"/>
              <a:buNone/>
            </a:pPr>
            <a:r>
              <a:rPr lang="fr-FR"/>
              <a:t>Tendances marchés 2021, préparé par l’agence</a:t>
            </a:r>
            <a:endParaRPr/>
          </a:p>
        </p:txBody>
      </p:sp>
      <p:sp>
        <p:nvSpPr>
          <p:cNvPr id="769" name="Google Shape;769;p64"/>
          <p:cNvSpPr txBox="1">
            <a:spLocks noGrp="1"/>
          </p:cNvSpPr>
          <p:nvPr>
            <p:ph type="dt" idx="10"/>
          </p:nvPr>
        </p:nvSpPr>
        <p:spPr>
          <a:xfrm>
            <a:off x="528234" y="6404271"/>
            <a:ext cx="8277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lvl="0"/>
            <a:fld id="{080BD2B0-ACCD-EB4F-8684-3199CF99DE09}" type="datetime1">
              <a:rPr lang="fr-FR"/>
              <a:pPr lvl="0"/>
              <a:t>09/04/2021</a:t>
            </a:fld>
            <a:endParaRPr dirty="0"/>
          </a:p>
        </p:txBody>
      </p:sp>
      <p:sp>
        <p:nvSpPr>
          <p:cNvPr id="770" name="Google Shape;770;p64"/>
          <p:cNvSpPr txBox="1">
            <a:spLocks noGrp="1"/>
          </p:cNvSpPr>
          <p:nvPr>
            <p:ph type="ftr" idx="11"/>
          </p:nvPr>
        </p:nvSpPr>
        <p:spPr>
          <a:xfrm>
            <a:off x="1439689" y="6404271"/>
            <a:ext cx="41148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/>
              <a:t>Titre de la présentation</a:t>
            </a:r>
            <a:endParaRPr/>
          </a:p>
        </p:txBody>
      </p:sp>
      <p:sp>
        <p:nvSpPr>
          <p:cNvPr id="771" name="Google Shape;771;p64"/>
          <p:cNvSpPr txBox="1">
            <a:spLocks noGrp="1"/>
          </p:cNvSpPr>
          <p:nvPr>
            <p:ph type="sldNum" idx="12"/>
          </p:nvPr>
        </p:nvSpPr>
        <p:spPr>
          <a:xfrm>
            <a:off x="-30997" y="6404271"/>
            <a:ext cx="559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22</a:t>
            </a:fld>
            <a:endParaRPr/>
          </a:p>
        </p:txBody>
      </p:sp>
      <p:sp>
        <p:nvSpPr>
          <p:cNvPr id="772" name="Google Shape;772;p64"/>
          <p:cNvSpPr txBox="1">
            <a:spLocks noGrp="1"/>
          </p:cNvSpPr>
          <p:nvPr>
            <p:ph type="body" idx="1"/>
          </p:nvPr>
        </p:nvSpPr>
        <p:spPr>
          <a:xfrm>
            <a:off x="747725" y="1371900"/>
            <a:ext cx="4317600" cy="43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-114300" algn="l" rtl="0">
              <a:spcBef>
                <a:spcPts val="0"/>
              </a:spcBef>
              <a:spcAft>
                <a:spcPts val="0"/>
              </a:spcAft>
              <a:buSzPts val="1800"/>
              <a:buChar char="▪"/>
            </a:pPr>
            <a:r>
              <a:rPr lang="fr-FR" dirty="0"/>
              <a:t> Les contenus audio</a:t>
            </a: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 b="0" dirty="0">
              <a:solidFill>
                <a:schemeClr val="dk1"/>
              </a:solidFill>
              <a:latin typeface="Raleway Thin"/>
              <a:ea typeface="Raleway Thin"/>
              <a:cs typeface="Raleway Thin"/>
              <a:sym typeface="Raleway Thin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400" b="0" dirty="0">
                <a:solidFill>
                  <a:schemeClr val="dk1"/>
                </a:solidFill>
                <a:latin typeface="Raleway"/>
                <a:sym typeface="Raleway Thin"/>
              </a:rPr>
              <a:t>En 2020, </a:t>
            </a:r>
            <a:r>
              <a:rPr lang="fr-FR" sz="1400" b="0" dirty="0" err="1">
                <a:solidFill>
                  <a:schemeClr val="dk1"/>
                </a:solidFill>
                <a:latin typeface="Raleway"/>
                <a:sym typeface="Raleway Thin"/>
              </a:rPr>
              <a:t>Spotify</a:t>
            </a:r>
            <a:r>
              <a:rPr lang="fr-FR" sz="1400" b="0" dirty="0">
                <a:solidFill>
                  <a:schemeClr val="dk1"/>
                </a:solidFill>
                <a:latin typeface="Raleway"/>
                <a:sym typeface="Raleway Thin"/>
              </a:rPr>
              <a:t> a connu une augmentation de 27% du nombre d’utilisateurs et le podcast a doublé par rapport à 2019. </a:t>
            </a:r>
            <a:endParaRPr sz="1400" b="0" dirty="0">
              <a:solidFill>
                <a:schemeClr val="dk1"/>
              </a:solidFill>
              <a:latin typeface="Raleway"/>
              <a:sym typeface="Raleway Thin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 b="0" dirty="0">
              <a:solidFill>
                <a:schemeClr val="dk1"/>
              </a:solidFill>
              <a:latin typeface="Raleway"/>
              <a:sym typeface="Raleway Thin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fr-FR" sz="1400" b="0" dirty="0">
                <a:solidFill>
                  <a:schemeClr val="dk1"/>
                </a:solidFill>
                <a:latin typeface="Raleway"/>
                <a:sym typeface="Raleway Thin"/>
              </a:rPr>
              <a:t>Le contenu conversationnel, via des interviews et thématiques à forte valeur ajoutée est associé à de l’authenticité, au partage d’une passion ou d’un son qui accompagne un bon moment.</a:t>
            </a:r>
            <a:endParaRPr sz="1400" b="0" dirty="0">
              <a:solidFill>
                <a:schemeClr val="dk1"/>
              </a:solidFill>
              <a:latin typeface="Raleway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 b="0" dirty="0">
              <a:solidFill>
                <a:schemeClr val="dk1"/>
              </a:solidFill>
              <a:highlight>
                <a:srgbClr val="FFFF00"/>
              </a:highlight>
              <a:latin typeface="Raleway Thin"/>
              <a:ea typeface="Raleway Thin"/>
              <a:cs typeface="Raleway Thin"/>
              <a:sym typeface="Raleway Thin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 b="0" dirty="0">
              <a:solidFill>
                <a:schemeClr val="dk1"/>
              </a:solidFill>
              <a:latin typeface="Raleway Thin"/>
              <a:ea typeface="Raleway Thin"/>
              <a:cs typeface="Raleway Thin"/>
              <a:sym typeface="Raleway Thin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 b="0" dirty="0">
              <a:solidFill>
                <a:schemeClr val="dk1"/>
              </a:solidFill>
              <a:latin typeface="Raleway Thin"/>
              <a:ea typeface="Raleway Thin"/>
              <a:cs typeface="Raleway Thin"/>
              <a:sym typeface="Raleway Thin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pic>
        <p:nvPicPr>
          <p:cNvPr id="773" name="Google Shape;773;p6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8639175" y="1148825"/>
            <a:ext cx="3371576" cy="3375976"/>
          </a:xfrm>
          <a:prstGeom prst="rect">
            <a:avLst/>
          </a:prstGeom>
          <a:noFill/>
          <a:ln>
            <a:noFill/>
          </a:ln>
        </p:spPr>
      </p:pic>
      <p:sp>
        <p:nvSpPr>
          <p:cNvPr id="774" name="Google Shape;774;p64"/>
          <p:cNvSpPr/>
          <p:nvPr/>
        </p:nvSpPr>
        <p:spPr>
          <a:xfrm>
            <a:off x="747725" y="3939475"/>
            <a:ext cx="3794700" cy="1942200"/>
          </a:xfrm>
          <a:prstGeom prst="rect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75" name="Google Shape;775;p64"/>
          <p:cNvSpPr txBox="1"/>
          <p:nvPr/>
        </p:nvSpPr>
        <p:spPr>
          <a:xfrm>
            <a:off x="865975" y="4049025"/>
            <a:ext cx="3557700" cy="1703100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fr-FR" sz="1350" b="1" i="1">
                <a:solidFill>
                  <a:schemeClr val="accent1"/>
                </a:solidFill>
              </a:rPr>
              <a:t>Tendances 2021</a:t>
            </a:r>
            <a:r>
              <a:rPr lang="fr-FR" sz="1350" i="1">
                <a:solidFill>
                  <a:schemeClr val="accent1"/>
                </a:solidFill>
              </a:rPr>
              <a:t> : </a:t>
            </a:r>
            <a:endParaRPr sz="1350" i="1">
              <a:solidFill>
                <a:schemeClr val="accent1"/>
              </a:solidFill>
            </a:endParaRPr>
          </a:p>
          <a:p>
            <a:pPr marL="0" lvl="0" indent="0" algn="l" rtl="0">
              <a:lnSpc>
                <a:spcPct val="115000"/>
              </a:lnSpc>
              <a:spcBef>
                <a:spcPts val="1000"/>
              </a:spcBef>
              <a:spcAft>
                <a:spcPts val="1000"/>
              </a:spcAft>
              <a:buNone/>
            </a:pPr>
            <a:r>
              <a:rPr lang="fr-FR" sz="1350" i="1">
                <a:solidFill>
                  <a:srgbClr val="3F3F3F"/>
                </a:solidFill>
              </a:rPr>
              <a:t>Avec Sound Chef, Audible by Amazon propose les premières recettes audio immersives en collaboration avec plusieurs chefs connus.</a:t>
            </a:r>
            <a:endParaRPr sz="1350" i="1">
              <a:solidFill>
                <a:srgbClr val="3F3F3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357910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4EBF3E5-453D-44D1-9955-F823B1345E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08444" y="4487557"/>
            <a:ext cx="3787284" cy="923330"/>
          </a:xfrm>
        </p:spPr>
        <p:txBody>
          <a:bodyPr/>
          <a:lstStyle/>
          <a:p>
            <a:r>
              <a:rPr lang="fr-FR" dirty="0"/>
              <a:t>Chiffres </a:t>
            </a:r>
            <a:r>
              <a:rPr lang="fr-FR" dirty="0" err="1"/>
              <a:t>cles</a:t>
            </a:r>
            <a:r>
              <a:rPr lang="fr-FR" dirty="0"/>
              <a:t> et performance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5AA83736-8E31-4D49-99A5-65326DEEC1E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r-FR" dirty="0"/>
              <a:t>03</a:t>
            </a:r>
          </a:p>
        </p:txBody>
      </p:sp>
    </p:spTree>
    <p:extLst>
      <p:ext uri="{BB962C8B-B14F-4D97-AF65-F5344CB8AC3E}">
        <p14:creationId xmlns:p14="http://schemas.microsoft.com/office/powerpoint/2010/main" val="379138805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Google Shape;769;p64">
            <a:extLst>
              <a:ext uri="{FF2B5EF4-FFF2-40B4-BE49-F238E27FC236}">
                <a16:creationId xmlns:a16="http://schemas.microsoft.com/office/drawing/2014/main" id="{BF442EF9-050B-DE4A-9AC1-EB4196DA1296}"/>
              </a:ext>
            </a:extLst>
          </p:cNvPr>
          <p:cNvSpPr txBox="1">
            <a:spLocks/>
          </p:cNvSpPr>
          <p:nvPr/>
        </p:nvSpPr>
        <p:spPr>
          <a:xfrm>
            <a:off x="528234" y="6404271"/>
            <a:ext cx="827700" cy="365100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91425" tIns="45700" rIns="91425" bIns="45700" rtlCol="0" anchor="ctr" anchorCtr="0">
            <a:noAutofit/>
          </a:bodyPr>
          <a:lstStyle>
            <a:defPPr>
              <a:defRPr lang="fr-FR"/>
            </a:defPPr>
            <a:lvl1pPr marL="0" lvl="0" algn="l" defTabSz="914400" rtl="0" eaLnBrk="1" latinLnBrk="0" hangingPunct="1">
              <a:spcBef>
                <a:spcPts val="0"/>
              </a:spcBef>
              <a:spcAft>
                <a:spcPts val="0"/>
              </a:spcAft>
              <a:buSzPts val="1400"/>
              <a:buNone/>
              <a:defRPr sz="1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lvl="1" algn="l" defTabSz="914400" rtl="0" eaLnBrk="1" latinLnBrk="0" hangingPunct="1">
              <a:spcBef>
                <a:spcPts val="0"/>
              </a:spcBef>
              <a:spcAft>
                <a:spcPts val="0"/>
              </a:spcAft>
              <a:buSzPts val="140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lvl="2" algn="l" defTabSz="914400" rtl="0" eaLnBrk="1" latinLnBrk="0" hangingPunct="1">
              <a:spcBef>
                <a:spcPts val="0"/>
              </a:spcBef>
              <a:spcAft>
                <a:spcPts val="0"/>
              </a:spcAft>
              <a:buSzPts val="140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lvl="3" algn="l" defTabSz="914400" rtl="0" eaLnBrk="1" latinLnBrk="0" hangingPunct="1">
              <a:spcBef>
                <a:spcPts val="0"/>
              </a:spcBef>
              <a:spcAft>
                <a:spcPts val="0"/>
              </a:spcAft>
              <a:buSzPts val="140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lvl="4" algn="l" defTabSz="914400" rtl="0" eaLnBrk="1" latinLnBrk="0" hangingPunct="1">
              <a:spcBef>
                <a:spcPts val="0"/>
              </a:spcBef>
              <a:spcAft>
                <a:spcPts val="0"/>
              </a:spcAft>
              <a:buSzPts val="140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lvl="5" algn="l" defTabSz="914400" rtl="0" eaLnBrk="1" latinLnBrk="0" hangingPunct="1">
              <a:spcBef>
                <a:spcPts val="0"/>
              </a:spcBef>
              <a:spcAft>
                <a:spcPts val="0"/>
              </a:spcAft>
              <a:buSzPts val="140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lvl="6" algn="l" defTabSz="914400" rtl="0" eaLnBrk="1" latinLnBrk="0" hangingPunct="1">
              <a:spcBef>
                <a:spcPts val="0"/>
              </a:spcBef>
              <a:spcAft>
                <a:spcPts val="0"/>
              </a:spcAft>
              <a:buSzPts val="140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lvl="7" algn="l" defTabSz="914400" rtl="0" eaLnBrk="1" latinLnBrk="0" hangingPunct="1">
              <a:spcBef>
                <a:spcPts val="0"/>
              </a:spcBef>
              <a:spcAft>
                <a:spcPts val="0"/>
              </a:spcAft>
              <a:buSzPts val="140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lvl="8" algn="l" defTabSz="914400" rtl="0" eaLnBrk="1" latinLnBrk="0" hangingPunct="1">
              <a:spcBef>
                <a:spcPts val="0"/>
              </a:spcBef>
              <a:spcAft>
                <a:spcPts val="0"/>
              </a:spcAft>
              <a:buSzPts val="140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ts val="1400"/>
              <a:buFontTx/>
              <a:buNone/>
              <a:tabLst/>
              <a:defRPr/>
            </a:pPr>
            <a:fld id="{080BD2B0-ACCD-EB4F-8684-3199CF99DE09}" type="datetime1">
              <a:rPr kumimoji="0" lang="fr-FR" sz="10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ts val="1400"/>
                <a:buFontTx/>
                <a:buNone/>
                <a:tabLst/>
                <a:defRPr/>
              </a:pPr>
              <a:t>09/04/2021</a:t>
            </a:fld>
            <a:endParaRPr kumimoji="0" lang="fr-FR" sz="10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15" name="Google Shape;771;p64">
            <a:extLst>
              <a:ext uri="{FF2B5EF4-FFF2-40B4-BE49-F238E27FC236}">
                <a16:creationId xmlns:a16="http://schemas.microsoft.com/office/drawing/2014/main" id="{8EFD573A-59A9-8D42-99D1-9574F025BAB0}"/>
              </a:ext>
            </a:extLst>
          </p:cNvPr>
          <p:cNvSpPr txBox="1">
            <a:spLocks/>
          </p:cNvSpPr>
          <p:nvPr/>
        </p:nvSpPr>
        <p:spPr>
          <a:xfrm>
            <a:off x="-30997" y="6404271"/>
            <a:ext cx="559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91425" tIns="45700" rIns="91425" bIns="45700" rtlCol="0" anchor="ctr" anchorCtr="0">
            <a:noAutofit/>
          </a:bodyPr>
          <a:lstStyle>
            <a:defPPr>
              <a:defRPr lang="fr-FR"/>
            </a:defPPr>
            <a:lvl1pPr marL="0" lvl="0" indent="0" algn="r" defTabSz="914400" rtl="0" eaLnBrk="1" latinLnBrk="0" hangingPunct="1">
              <a:spcBef>
                <a:spcPts val="0"/>
              </a:spcBef>
              <a:buNone/>
              <a:defRPr sz="11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0" lvl="1" indent="0" algn="r" defTabSz="914400" rtl="0" eaLnBrk="1" latinLnBrk="0" hangingPunct="1">
              <a:spcBef>
                <a:spcPts val="0"/>
              </a:spcBef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0" lvl="2" indent="0" algn="r" defTabSz="914400" rtl="0" eaLnBrk="1" latinLnBrk="0" hangingPunct="1">
              <a:spcBef>
                <a:spcPts val="0"/>
              </a:spcBef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0" lvl="3" indent="0" algn="r" defTabSz="914400" rtl="0" eaLnBrk="1" latinLnBrk="0" hangingPunct="1">
              <a:spcBef>
                <a:spcPts val="0"/>
              </a:spcBef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0" lvl="4" indent="0" algn="r" defTabSz="914400" rtl="0" eaLnBrk="1" latinLnBrk="0" hangingPunct="1">
              <a:spcBef>
                <a:spcPts val="0"/>
              </a:spcBef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0" lvl="5" indent="0" algn="r" defTabSz="914400" rtl="0" eaLnBrk="1" latinLnBrk="0" hangingPunct="1">
              <a:spcBef>
                <a:spcPts val="0"/>
              </a:spcBef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0" lvl="6" indent="0" algn="r" defTabSz="914400" rtl="0" eaLnBrk="1" latinLnBrk="0" hangingPunct="1">
              <a:spcBef>
                <a:spcPts val="0"/>
              </a:spcBef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0" lvl="7" indent="0" algn="r" defTabSz="914400" rtl="0" eaLnBrk="1" latinLnBrk="0" hangingPunct="1">
              <a:spcBef>
                <a:spcPts val="0"/>
              </a:spcBef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0" lvl="8" indent="0" algn="r" defTabSz="914400" rtl="0" eaLnBrk="1" latinLnBrk="0" hangingPunct="1">
              <a:spcBef>
                <a:spcPts val="0"/>
              </a:spcBef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000000-1234-1234-1234-123412341234}" type="slidenum">
              <a:rPr kumimoji="0" lang="fr-FR" sz="1100" b="0" i="0" u="none" strike="noStrike" kern="1200" cap="none" spc="0" normalizeH="0" baseline="0" noProof="0" smtClean="0">
                <a:ln>
                  <a:noFill/>
                </a:ln>
                <a:solidFill>
                  <a:srgbClr val="D82418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24</a:t>
            </a:fld>
            <a:endParaRPr kumimoji="0" lang="fr-FR" sz="1100" b="0" i="0" u="none" strike="noStrike" kern="1200" cap="none" spc="0" normalizeH="0" baseline="0" noProof="0">
              <a:ln>
                <a:noFill/>
              </a:ln>
              <a:solidFill>
                <a:srgbClr val="D82418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786" name="Google Shape;786;p66"/>
          <p:cNvSpPr txBox="1">
            <a:spLocks noGrp="1"/>
          </p:cNvSpPr>
          <p:nvPr>
            <p:ph type="body" idx="1"/>
          </p:nvPr>
        </p:nvSpPr>
        <p:spPr>
          <a:xfrm>
            <a:off x="1343475" y="696757"/>
            <a:ext cx="7867800" cy="90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-1143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Arial"/>
              <a:buChar char="▪"/>
            </a:pPr>
            <a:r>
              <a:rPr lang="fr-FR"/>
              <a:t> Entrée au Panel SEB 20XX</a:t>
            </a:r>
            <a:endParaRPr/>
          </a:p>
        </p:txBody>
      </p:sp>
      <p:sp>
        <p:nvSpPr>
          <p:cNvPr id="787" name="Google Shape;787;p66"/>
          <p:cNvSpPr txBox="1">
            <a:spLocks noGrp="1"/>
          </p:cNvSpPr>
          <p:nvPr>
            <p:ph type="body" idx="1"/>
          </p:nvPr>
        </p:nvSpPr>
        <p:spPr>
          <a:xfrm>
            <a:off x="1343475" y="3252368"/>
            <a:ext cx="7867800" cy="348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-114300" algn="l" rtl="0">
              <a:lnSpc>
                <a:spcPct val="100000"/>
              </a:lnSpc>
              <a:spcBef>
                <a:spcPts val="190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Arial"/>
              <a:buChar char="▪"/>
            </a:pPr>
            <a:r>
              <a:rPr lang="fr-FR" dirty="0"/>
              <a:t> Description des missions principales :</a:t>
            </a:r>
            <a:endParaRPr dirty="0"/>
          </a:p>
        </p:txBody>
      </p:sp>
      <p:sp>
        <p:nvSpPr>
          <p:cNvPr id="788" name="Google Shape;788;p66"/>
          <p:cNvSpPr txBox="1">
            <a:spLocks noGrp="1"/>
          </p:cNvSpPr>
          <p:nvPr>
            <p:ph type="title"/>
          </p:nvPr>
        </p:nvSpPr>
        <p:spPr>
          <a:xfrm>
            <a:off x="1487488" y="116287"/>
            <a:ext cx="7856237" cy="9957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7E7364"/>
              </a:buClr>
              <a:buSzPts val="2500"/>
              <a:buFont typeface="Arial"/>
              <a:buNone/>
            </a:pPr>
            <a:r>
              <a:rPr lang="fr-FR" sz="2500" b="1" i="0" u="none" strike="noStrike" cap="none">
                <a:solidFill>
                  <a:srgbClr val="7E7364"/>
                </a:solidFill>
                <a:latin typeface="Arial"/>
                <a:ea typeface="Arial"/>
                <a:cs typeface="Arial"/>
                <a:sym typeface="Arial"/>
              </a:rPr>
              <a:t>Analyse Chiffrée 2018 – 2020 (agence)</a:t>
            </a:r>
            <a:endParaRPr sz="2500" b="1" i="0" u="none" strike="noStrike" cap="none">
              <a:solidFill>
                <a:srgbClr val="7E7364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89" name="Google Shape;789;p66"/>
          <p:cNvSpPr/>
          <p:nvPr/>
        </p:nvSpPr>
        <p:spPr>
          <a:xfrm>
            <a:off x="8012722" y="6427421"/>
            <a:ext cx="4431324" cy="2462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r-FR" sz="1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* Source reporting agence de création 2016.</a:t>
            </a: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graphicFrame>
        <p:nvGraphicFramePr>
          <p:cNvPr id="790" name="Google Shape;790;p66"/>
          <p:cNvGraphicFramePr/>
          <p:nvPr/>
        </p:nvGraphicFramePr>
        <p:xfrm>
          <a:off x="1748758" y="1111998"/>
          <a:ext cx="8157125" cy="2194630"/>
        </p:xfrm>
        <a:graphic>
          <a:graphicData uri="http://schemas.openxmlformats.org/drawingml/2006/table">
            <a:tbl>
              <a:tblPr firstRow="1" bandRow="1">
                <a:noFill/>
              </a:tblPr>
              <a:tblGrid>
                <a:gridCol w="33110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153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153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1535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 u="none" strike="noStrike" cap="none"/>
                    </a:p>
                  </a:txBody>
                  <a:tcPr marL="45725" marR="45725" marT="45725" marB="45725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-FR" sz="1400" b="1" u="none" strike="noStrike" cap="none"/>
                        <a:t>2018</a:t>
                      </a:r>
                      <a:endParaRPr sz="1400" b="1" u="none" strike="noStrike" cap="none">
                        <a:solidFill>
                          <a:srgbClr val="FFFFFF"/>
                        </a:solidFill>
                      </a:endParaRPr>
                    </a:p>
                  </a:txBody>
                  <a:tcPr marL="45725" marR="45725" marT="45725" marB="45725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-FR" sz="1400" b="1" u="none" strike="noStrike" cap="none"/>
                        <a:t>2019</a:t>
                      </a:r>
                      <a:endParaRPr sz="1400" b="1" u="none" strike="noStrike" cap="none">
                        <a:solidFill>
                          <a:srgbClr val="FFFFFF"/>
                        </a:solidFill>
                      </a:endParaRPr>
                    </a:p>
                  </a:txBody>
                  <a:tcPr marL="45725" marR="45725" marT="45725" marB="45725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-FR" sz="1400" b="1" u="none" strike="noStrike" cap="none"/>
                        <a:t>2020</a:t>
                      </a:r>
                      <a:endParaRPr sz="1400" b="1" u="none" strike="noStrike" cap="none">
                        <a:solidFill>
                          <a:srgbClr val="FFFFFF"/>
                        </a:solidFill>
                      </a:endParaRPr>
                    </a:p>
                  </a:txBody>
                  <a:tcPr marL="45725" marR="45725" marT="45725" marB="45725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-FR" sz="1400" b="1" u="none" strike="noStrike" cap="none" dirty="0"/>
                        <a:t>CA facturé K€ Total</a:t>
                      </a:r>
                      <a:endParaRPr sz="1400" b="1" u="none" strike="noStrike" cap="none" dirty="0"/>
                    </a:p>
                  </a:txBody>
                  <a:tcPr marL="45725" marR="45725" marT="45725" marB="45725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-FR" b="1"/>
                        <a:t>520</a:t>
                      </a:r>
                      <a:endParaRPr sz="1400" b="1" u="none" strike="noStrike" cap="none"/>
                    </a:p>
                  </a:txBody>
                  <a:tcPr marL="45725" marR="45725" marT="45725" marB="45725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-FR" b="1"/>
                        <a:t>526</a:t>
                      </a:r>
                      <a:endParaRPr sz="1400" b="1" u="none" strike="noStrike" cap="none"/>
                    </a:p>
                  </a:txBody>
                  <a:tcPr marL="45725" marR="45725" marT="45725" marB="45725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-FR" b="1"/>
                        <a:t>707</a:t>
                      </a:r>
                      <a:endParaRPr sz="1400" b="1" u="none" strike="noStrike" cap="none"/>
                    </a:p>
                  </a:txBody>
                  <a:tcPr marL="45725" marR="45725" marT="45725" marB="45725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CCC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-FR" sz="1400" u="none" strike="noStrike" cap="none" dirty="0" err="1"/>
                        <a:t>Calor</a:t>
                      </a:r>
                      <a:r>
                        <a:rPr lang="fr-FR" sz="1400" u="none" strike="noStrike" cap="none" dirty="0"/>
                        <a:t> (HPC HC&amp;C)</a:t>
                      </a:r>
                      <a:endParaRPr sz="1400" u="none" strike="noStrike" cap="none" dirty="0"/>
                    </a:p>
                  </a:txBody>
                  <a:tcPr marL="45725" marR="45725" marT="45725" marB="45725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-FR"/>
                        <a:t>283</a:t>
                      </a:r>
                      <a:endParaRPr sz="1400" u="none" strike="noStrike" cap="none"/>
                    </a:p>
                  </a:txBody>
                  <a:tcPr marL="45725" marR="45725" marT="45725" marB="45725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-FR"/>
                        <a:t>183</a:t>
                      </a:r>
                      <a:endParaRPr sz="1400" u="none" strike="noStrike" cap="none"/>
                    </a:p>
                  </a:txBody>
                  <a:tcPr marL="45725" marR="45725" marT="45725" marB="45725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-FR"/>
                        <a:t>300</a:t>
                      </a:r>
                      <a:endParaRPr sz="1400" u="none" strike="noStrike" cap="none"/>
                    </a:p>
                  </a:txBody>
                  <a:tcPr marL="45725" marR="45725" marT="45725" marB="45725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-FR" sz="1400" u="none" strike="noStrike" cap="none"/>
                        <a:t>TEFAL (Cookware &amp; Pressure cooker)</a:t>
                      </a:r>
                      <a:endParaRPr sz="1400" u="none" strike="noStrike" cap="none"/>
                    </a:p>
                  </a:txBody>
                  <a:tcPr marL="45725" marR="45725" marT="45725" marB="45725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-FR"/>
                        <a:t>-</a:t>
                      </a:r>
                      <a:endParaRPr sz="1400" u="none" strike="noStrike" cap="none"/>
                    </a:p>
                  </a:txBody>
                  <a:tcPr marL="45725" marR="45725" marT="45725" marB="45725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-FR"/>
                        <a:t>-</a:t>
                      </a:r>
                      <a:endParaRPr sz="1400" u="none" strike="noStrike" cap="none"/>
                    </a:p>
                  </a:txBody>
                  <a:tcPr marL="45725" marR="45725" marT="45725" marB="45725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-FR"/>
                        <a:t>1</a:t>
                      </a:r>
                      <a:endParaRPr sz="1400" u="none" strike="noStrike" cap="none"/>
                    </a:p>
                  </a:txBody>
                  <a:tcPr marL="45725" marR="45725" marT="45725" marB="45725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CCC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-FR" sz="1400" u="none" strike="noStrike" cap="none" dirty="0"/>
                        <a:t>SEB D BU (Food </a:t>
                      </a:r>
                      <a:r>
                        <a:rPr lang="fr-FR" sz="1400" u="none" strike="noStrike" cap="none" dirty="0" err="1"/>
                        <a:t>prep</a:t>
                      </a:r>
                      <a:r>
                        <a:rPr lang="fr-FR" sz="1400" u="none" strike="noStrike" cap="none" dirty="0"/>
                        <a:t>, cooking, B&amp;B)</a:t>
                      </a:r>
                      <a:endParaRPr sz="1400" u="none" strike="noStrike" cap="none" dirty="0"/>
                    </a:p>
                  </a:txBody>
                  <a:tcPr marL="45725" marR="45725" marT="45725" marB="45725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-FR"/>
                        <a:t>104</a:t>
                      </a:r>
                      <a:endParaRPr sz="1400" u="none" strike="noStrike" cap="none"/>
                    </a:p>
                  </a:txBody>
                  <a:tcPr marL="45725" marR="45725" marT="45725" marB="45725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-FR"/>
                        <a:t>81</a:t>
                      </a:r>
                      <a:endParaRPr sz="1400" u="none" strike="noStrike" cap="none"/>
                    </a:p>
                  </a:txBody>
                  <a:tcPr marL="45725" marR="45725" marT="45725" marB="45725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-FR"/>
                        <a:t>44</a:t>
                      </a:r>
                      <a:endParaRPr/>
                    </a:p>
                  </a:txBody>
                  <a:tcPr marL="45725" marR="45725" marT="45725" marB="45725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-FR" sz="1400" u="none" strike="noStrike" cap="none"/>
                        <a:t>SEB D EMEA </a:t>
                      </a:r>
                      <a:r>
                        <a:rPr lang="fr-FR">
                          <a:solidFill>
                            <a:schemeClr val="dk1"/>
                          </a:solidFill>
                        </a:rPr>
                        <a:t>(Webmastering)</a:t>
                      </a:r>
                      <a:endParaRPr sz="1400" u="none" strike="noStrike" cap="none"/>
                    </a:p>
                  </a:txBody>
                  <a:tcPr marL="45725" marR="45725" marT="45725" marB="45725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-FR"/>
                        <a:t>-</a:t>
                      </a:r>
                      <a:endParaRPr sz="1400" u="none" strike="noStrike" cap="none"/>
                    </a:p>
                  </a:txBody>
                  <a:tcPr marL="45725" marR="45725" marT="45725" marB="45725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-FR"/>
                        <a:t>-</a:t>
                      </a:r>
                      <a:endParaRPr sz="1400" u="none" strike="noStrike" cap="none"/>
                    </a:p>
                  </a:txBody>
                  <a:tcPr marL="45725" marR="45725" marT="45725" marB="45725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-FR"/>
                        <a:t>83</a:t>
                      </a:r>
                      <a:endParaRPr/>
                    </a:p>
                  </a:txBody>
                  <a:tcPr marL="45725" marR="45725" marT="45725" marB="45725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CCC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-FR" sz="1400" u="none" strike="noStrike" cap="none"/>
                        <a:t>GSF</a:t>
                      </a:r>
                      <a:endParaRPr/>
                    </a:p>
                  </a:txBody>
                  <a:tcPr marL="45725" marR="45725" marT="45725" marB="45725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-FR"/>
                        <a:t>133</a:t>
                      </a:r>
                      <a:endParaRPr sz="1400" u="none" strike="noStrike" cap="none"/>
                    </a:p>
                  </a:txBody>
                  <a:tcPr marL="45725" marR="45725" marT="45725" marB="45725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-FR"/>
                        <a:t>262</a:t>
                      </a:r>
                      <a:endParaRPr sz="1400" u="none" strike="noStrike" cap="none"/>
                    </a:p>
                  </a:txBody>
                  <a:tcPr marL="45725" marR="45725" marT="45725" marB="45725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-FR" dirty="0"/>
                        <a:t>279</a:t>
                      </a:r>
                      <a:endParaRPr sz="1400" u="none" strike="noStrike" cap="none" dirty="0"/>
                    </a:p>
                  </a:txBody>
                  <a:tcPr marL="45725" marR="45725" marT="45725" marB="45725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aphicFrame>
        <p:nvGraphicFramePr>
          <p:cNvPr id="791" name="Google Shape;791;p66"/>
          <p:cNvGraphicFramePr/>
          <p:nvPr>
            <p:extLst>
              <p:ext uri="{D42A27DB-BD31-4B8C-83A1-F6EECF244321}">
                <p14:modId xmlns:p14="http://schemas.microsoft.com/office/powerpoint/2010/main" val="3136888281"/>
              </p:ext>
            </p:extLst>
          </p:nvPr>
        </p:nvGraphicFramePr>
        <p:xfrm>
          <a:off x="1767515" y="3921033"/>
          <a:ext cx="8138350" cy="2743290"/>
        </p:xfrm>
        <a:graphic>
          <a:graphicData uri="http://schemas.openxmlformats.org/drawingml/2006/table">
            <a:tbl>
              <a:tblPr firstRow="1" bandRow="1">
                <a:noFill/>
              </a:tblPr>
              <a:tblGrid>
                <a:gridCol w="41933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725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97252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04800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-FR" sz="1400" b="1" u="none" strike="noStrike" cap="none"/>
                        <a:t>Missions</a:t>
                      </a:r>
                      <a:endParaRPr sz="1400" b="1" u="none" strike="noStrike" cap="none">
                        <a:solidFill>
                          <a:srgbClr val="FFFFFF"/>
                        </a:solidFill>
                      </a:endParaRPr>
                    </a:p>
                  </a:txBody>
                  <a:tcPr marL="45725" marR="45725" marT="45725" marB="45725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-FR" sz="1400" b="1" u="none" strike="noStrike" cap="none"/>
                        <a:t>Volume 2019</a:t>
                      </a:r>
                      <a:endParaRPr sz="1400" b="1" u="none" strike="noStrike" cap="none">
                        <a:solidFill>
                          <a:srgbClr val="FFFFFF"/>
                        </a:solidFill>
                      </a:endParaRPr>
                    </a:p>
                  </a:txBody>
                  <a:tcPr marL="45725" marR="45725" marT="45725" marB="45725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fr-FR" sz="1400" b="1" u="none" strike="noStrike" cap="none"/>
                        <a:t>Volume 2020</a:t>
                      </a:r>
                      <a:endParaRPr sz="1400" b="1" u="none" strike="noStrike" cap="none">
                        <a:solidFill>
                          <a:srgbClr val="FFFFFF"/>
                        </a:solidFill>
                      </a:endParaRPr>
                    </a:p>
                  </a:txBody>
                  <a:tcPr marL="45725" marR="45725" marT="45725" marB="45725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4800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-FR"/>
                        <a:t>Réflexion stratégique lancement</a:t>
                      </a:r>
                      <a:r>
                        <a:rPr lang="fr-FR" sz="1000"/>
                        <a:t> (big idea, KV,...)</a:t>
                      </a:r>
                      <a:endParaRPr sz="1000"/>
                    </a:p>
                  </a:txBody>
                  <a:tcPr marL="45725" marR="45725" marT="45725" marB="45725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-FR"/>
                        <a:t>31</a:t>
                      </a:r>
                      <a:endParaRPr sz="1400" u="none" strike="noStrike" cap="none"/>
                    </a:p>
                  </a:txBody>
                  <a:tcPr marL="45725" marR="45725" marT="45725" marB="45725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-FR"/>
                        <a:t>15</a:t>
                      </a:r>
                      <a:endParaRPr sz="1400" u="none" strike="noStrike" cap="none"/>
                    </a:p>
                  </a:txBody>
                  <a:tcPr marL="45725" marR="45725" marT="45725" marB="45725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CCC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04800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-FR" sz="1400" u="none" strike="noStrike" cap="none"/>
                        <a:t>Film </a:t>
                      </a:r>
                      <a:r>
                        <a:rPr lang="fr-FR" sz="1000" u="none" strike="noStrike" cap="none"/>
                        <a:t>(</a:t>
                      </a:r>
                      <a:r>
                        <a:rPr lang="fr-FR" sz="1000"/>
                        <a:t>fondamentale, how to, considération,...)</a:t>
                      </a:r>
                      <a:endParaRPr sz="1000"/>
                    </a:p>
                  </a:txBody>
                  <a:tcPr marL="45725" marR="45725" marT="45725" marB="45725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-FR"/>
                        <a:t>103</a:t>
                      </a:r>
                      <a:endParaRPr sz="1400" u="none" strike="noStrike" cap="none"/>
                    </a:p>
                  </a:txBody>
                  <a:tcPr marL="45725" marR="45725" marT="45725" marB="45725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-FR"/>
                        <a:t>162</a:t>
                      </a:r>
                      <a:endParaRPr sz="1400" u="none" strike="noStrike" cap="none"/>
                    </a:p>
                  </a:txBody>
                  <a:tcPr marL="45725" marR="45725" marT="45725" marB="45725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04800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-FR" sz="1400" u="none" strike="noStrike" cap="none"/>
                        <a:t>PLV </a:t>
                      </a:r>
                      <a:r>
                        <a:rPr lang="fr-FR" sz="1000" u="none" strike="noStrike" cap="none"/>
                        <a:t>(selling st</a:t>
                      </a:r>
                      <a:r>
                        <a:rPr lang="fr-FR" sz="1000"/>
                        <a:t>ory, f</a:t>
                      </a:r>
                      <a:r>
                        <a:rPr lang="fr-FR" sz="1000" u="none" strike="noStrike" cap="none"/>
                        <a:t>ronton, </a:t>
                      </a:r>
                      <a:r>
                        <a:rPr lang="fr-FR" sz="1000"/>
                        <a:t>head of gondola</a:t>
                      </a:r>
                      <a:r>
                        <a:rPr lang="fr-FR" sz="1000" u="none" strike="noStrike" cap="none"/>
                        <a:t>, </a:t>
                      </a:r>
                      <a:r>
                        <a:rPr lang="fr-FR" sz="1000"/>
                        <a:t>brand zone</a:t>
                      </a:r>
                      <a:r>
                        <a:rPr lang="fr-FR" sz="1000" u="none" strike="noStrike" cap="none"/>
                        <a:t>)</a:t>
                      </a:r>
                      <a:endParaRPr sz="1000"/>
                    </a:p>
                  </a:txBody>
                  <a:tcPr marL="45725" marR="45725" marT="45725" marB="45725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-FR"/>
                        <a:t>17</a:t>
                      </a:r>
                      <a:endParaRPr sz="1400" u="none" strike="noStrike" cap="none"/>
                    </a:p>
                  </a:txBody>
                  <a:tcPr marL="45725" marR="45725" marT="45725" marB="45725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-FR"/>
                        <a:t>0</a:t>
                      </a:r>
                      <a:endParaRPr sz="1400" u="none" strike="noStrike" cap="none"/>
                    </a:p>
                  </a:txBody>
                  <a:tcPr marL="45725" marR="45725" marT="45725" marB="45725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CCC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04800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-FR" sz="1400" u="none" strike="noStrike" cap="none"/>
                        <a:t>Création Pack / Unbo</a:t>
                      </a:r>
                      <a:r>
                        <a:rPr lang="fr-FR"/>
                        <a:t>xing</a:t>
                      </a:r>
                      <a:endParaRPr/>
                    </a:p>
                  </a:txBody>
                  <a:tcPr marL="45725" marR="45725" marT="45725" marB="45725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-FR"/>
                        <a:t>5</a:t>
                      </a:r>
                      <a:endParaRPr sz="1400" u="none" strike="noStrike" cap="none"/>
                    </a:p>
                  </a:txBody>
                  <a:tcPr marL="45725" marR="45725" marT="45725" marB="45725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-FR"/>
                        <a:t>6</a:t>
                      </a:r>
                      <a:endParaRPr sz="1400" u="none" strike="noStrike" cap="none"/>
                    </a:p>
                  </a:txBody>
                  <a:tcPr marL="45725" marR="45725" marT="45725" marB="45725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04800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-FR" dirty="0"/>
                        <a:t>Création Contenus RS</a:t>
                      </a:r>
                      <a:endParaRPr sz="1400" u="none" strike="noStrike" cap="none" dirty="0"/>
                    </a:p>
                  </a:txBody>
                  <a:tcPr marL="45725" marR="45725" marT="45725" marB="45725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-FR"/>
                        <a:t>130</a:t>
                      </a:r>
                      <a:endParaRPr sz="1400" u="none" strike="noStrike" cap="none"/>
                    </a:p>
                  </a:txBody>
                  <a:tcPr marL="45725" marR="45725" marT="45725" marB="45725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-FR"/>
                        <a:t>5</a:t>
                      </a:r>
                      <a:endParaRPr/>
                    </a:p>
                  </a:txBody>
                  <a:tcPr marL="45725" marR="45725" marT="45725" marB="45725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CCC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04800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-FR" dirty="0"/>
                        <a:t>Création </a:t>
                      </a:r>
                      <a:r>
                        <a:rPr lang="fr-FR" dirty="0" err="1"/>
                        <a:t>Assets</a:t>
                      </a:r>
                      <a:r>
                        <a:rPr lang="fr-FR" dirty="0"/>
                        <a:t> Campagne </a:t>
                      </a:r>
                      <a:endParaRPr dirty="0"/>
                    </a:p>
                  </a:txBody>
                  <a:tcPr marL="45725" marR="45725" marT="45725" marB="45725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-FR"/>
                        <a:t>7</a:t>
                      </a:r>
                      <a:endParaRPr/>
                    </a:p>
                  </a:txBody>
                  <a:tcPr marL="45725" marR="45725" marT="45725" marB="45725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-FR"/>
                        <a:t>70</a:t>
                      </a:r>
                      <a:endParaRPr/>
                    </a:p>
                  </a:txBody>
                  <a:tcPr marL="45725" marR="45725" marT="45725" marB="45725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04800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-FR"/>
                        <a:t>DIGITAL</a:t>
                      </a:r>
                      <a:r>
                        <a:rPr lang="fr-FR" sz="1200"/>
                        <a:t> </a:t>
                      </a:r>
                      <a:r>
                        <a:rPr lang="fr-FR" sz="1000"/>
                        <a:t>(Landing Page / Master &amp; Localisation)</a:t>
                      </a:r>
                      <a:endParaRPr sz="1000" u="none" strike="noStrike" cap="none"/>
                    </a:p>
                  </a:txBody>
                  <a:tcPr marL="45725" marR="45725" marT="45725" marB="45725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-FR"/>
                        <a:t>126</a:t>
                      </a:r>
                      <a:endParaRPr sz="1400" u="none" strike="noStrike" cap="none"/>
                    </a:p>
                  </a:txBody>
                  <a:tcPr marL="45725" marR="45725" marT="45725" marB="45725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-FR"/>
                        <a:t>110</a:t>
                      </a:r>
                      <a:endParaRPr sz="1400" u="none" strike="noStrike" cap="none"/>
                    </a:p>
                  </a:txBody>
                  <a:tcPr marL="45725" marR="45725" marT="45725" marB="45725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CCC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048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-FR"/>
                        <a:t>DIGITAL</a:t>
                      </a:r>
                      <a:r>
                        <a:rPr lang="fr-FR" sz="1200"/>
                        <a:t> </a:t>
                      </a:r>
                      <a:r>
                        <a:rPr lang="fr-FR" sz="1000"/>
                        <a:t>(Webmastering / eMerchandising)</a:t>
                      </a:r>
                      <a:endParaRPr sz="1000"/>
                    </a:p>
                  </a:txBody>
                  <a:tcPr marL="45725" marR="45725" marT="45725" marB="45725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-FR"/>
                        <a:t>100</a:t>
                      </a:r>
                      <a:endParaRPr sz="1400" u="none" strike="noStrike" cap="none"/>
                    </a:p>
                  </a:txBody>
                  <a:tcPr marL="45725" marR="45725" marT="45725" marB="45725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-FR" dirty="0"/>
                        <a:t>287</a:t>
                      </a:r>
                      <a:endParaRPr sz="1400" u="none" strike="noStrike" cap="none" dirty="0"/>
                    </a:p>
                  </a:txBody>
                  <a:tcPr marL="45725" marR="45725" marT="45725" marB="45725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graphicFrame>
        <p:nvGraphicFramePr>
          <p:cNvPr id="792" name="Google Shape;792;p66"/>
          <p:cNvGraphicFramePr/>
          <p:nvPr/>
        </p:nvGraphicFramePr>
        <p:xfrm>
          <a:off x="12857183" y="1159468"/>
          <a:ext cx="8157125" cy="2432375"/>
        </p:xfrm>
        <a:graphic>
          <a:graphicData uri="http://schemas.openxmlformats.org/drawingml/2006/table">
            <a:tbl>
              <a:tblPr firstRow="1" bandRow="1">
                <a:noFill/>
              </a:tblPr>
              <a:tblGrid>
                <a:gridCol w="33110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153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153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1535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70850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 u="none" strike="noStrike" cap="none"/>
                    </a:p>
                  </a:txBody>
                  <a:tcPr marL="45725" marR="45725" marT="45725" marB="45725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-FR" sz="1400" b="1" u="none" strike="noStrike" cap="none"/>
                        <a:t>2018</a:t>
                      </a:r>
                      <a:endParaRPr sz="1400" b="1" u="none" strike="noStrike" cap="none">
                        <a:solidFill>
                          <a:srgbClr val="FFFFFF"/>
                        </a:solidFill>
                      </a:endParaRPr>
                    </a:p>
                  </a:txBody>
                  <a:tcPr marL="45725" marR="45725" marT="45725" marB="45725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-FR" sz="1400" b="1" u="none" strike="noStrike" cap="none"/>
                        <a:t>2019</a:t>
                      </a:r>
                      <a:endParaRPr sz="1400" b="1" u="none" strike="noStrike" cap="none">
                        <a:solidFill>
                          <a:srgbClr val="FFFFFF"/>
                        </a:solidFill>
                      </a:endParaRPr>
                    </a:p>
                  </a:txBody>
                  <a:tcPr marL="45725" marR="45725" marT="45725" marB="45725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-FR" sz="1400" b="1" u="none" strike="noStrike" cap="none"/>
                        <a:t>2020</a:t>
                      </a:r>
                      <a:endParaRPr sz="1400" b="1" u="none" strike="noStrike" cap="none">
                        <a:solidFill>
                          <a:srgbClr val="FFFFFF"/>
                        </a:solidFill>
                      </a:endParaRPr>
                    </a:p>
                  </a:txBody>
                  <a:tcPr marL="45725" marR="45725" marT="45725" marB="45725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7150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-FR" sz="1400" b="1" u="none" strike="noStrike" cap="none"/>
                        <a:t>CA facturé K€ Total</a:t>
                      </a:r>
                      <a:endParaRPr sz="1400" b="1" u="none" strike="noStrike" cap="none"/>
                    </a:p>
                  </a:txBody>
                  <a:tcPr marL="45725" marR="45725" marT="45725" marB="45725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B7B7B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-FR" b="1"/>
                        <a:t>520</a:t>
                      </a:r>
                      <a:endParaRPr sz="1400" b="1" u="none" strike="noStrike" cap="none"/>
                    </a:p>
                  </a:txBody>
                  <a:tcPr marL="45725" marR="45725" marT="45725" marB="45725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B7B7B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-FR" b="1"/>
                        <a:t>530</a:t>
                      </a:r>
                      <a:endParaRPr sz="1400" b="1" u="none" strike="noStrike" cap="none"/>
                    </a:p>
                  </a:txBody>
                  <a:tcPr marL="45725" marR="45725" marT="45725" marB="45725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B7B7B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-FR" b="1"/>
                        <a:t>700</a:t>
                      </a:r>
                      <a:endParaRPr sz="1400" b="1" u="none" strike="noStrike" cap="none"/>
                    </a:p>
                  </a:txBody>
                  <a:tcPr marL="45725" marR="45725" marT="45725" marB="45725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B7B7B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05575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-FR" sz="1400" u="none" strike="noStrike" cap="none"/>
                        <a:t>Calor (HPC HC&amp;C)</a:t>
                      </a:r>
                      <a:endParaRPr sz="1400" u="none" strike="noStrike" cap="none"/>
                    </a:p>
                  </a:txBody>
                  <a:tcPr marL="45725" marR="45725" marT="45725" marB="45725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400" u="none" strike="noStrike" cap="none"/>
                    </a:p>
                  </a:txBody>
                  <a:tcPr marL="45725" marR="45725" marT="45725" marB="45725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400" u="none" strike="noStrike" cap="none"/>
                    </a:p>
                  </a:txBody>
                  <a:tcPr marL="45725" marR="45725" marT="45725" marB="45725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400" u="none" strike="noStrike" cap="none"/>
                    </a:p>
                  </a:txBody>
                  <a:tcPr marL="45725" marR="45725" marT="45725" marB="45725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36250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-FR" sz="1400" u="none" strike="noStrike" cap="none"/>
                        <a:t>TEFAL (Cookware &amp; Pressure cooker)</a:t>
                      </a:r>
                      <a:endParaRPr sz="1400" u="none" strike="noStrike" cap="none"/>
                    </a:p>
                  </a:txBody>
                  <a:tcPr marL="45725" marR="45725" marT="45725" marB="45725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B7B7B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400" u="none" strike="noStrike" cap="none"/>
                    </a:p>
                  </a:txBody>
                  <a:tcPr marL="45725" marR="45725" marT="45725" marB="45725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B7B7B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400" u="none" strike="noStrike" cap="none"/>
                    </a:p>
                  </a:txBody>
                  <a:tcPr marL="45725" marR="45725" marT="45725" marB="45725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B7B7B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400" u="none" strike="noStrike" cap="none"/>
                    </a:p>
                  </a:txBody>
                  <a:tcPr marL="45725" marR="45725" marT="45725" marB="45725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B7B7B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50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-FR" sz="1400" u="none" strike="noStrike" cap="none"/>
                        <a:t>SEB D BU (Food prep, cooking, B&amp;B)</a:t>
                      </a:r>
                      <a:endParaRPr sz="1400" u="none" strike="noStrike" cap="none"/>
                    </a:p>
                  </a:txBody>
                  <a:tcPr marL="45725" marR="45725" marT="45725" marB="45725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400" u="none" strike="noStrike" cap="none"/>
                    </a:p>
                  </a:txBody>
                  <a:tcPr marL="45725" marR="45725" marT="45725" marB="45725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400" u="none" strike="noStrike" cap="none"/>
                    </a:p>
                  </a:txBody>
                  <a:tcPr marL="45725" marR="45725" marT="45725" marB="45725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400" u="none" strike="noStrike" cap="none"/>
                    </a:p>
                  </a:txBody>
                  <a:tcPr marL="45725" marR="45725" marT="45725" marB="45725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50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-FR" sz="1400" u="none" strike="noStrike" cap="none"/>
                        <a:t>SEB D EMEA</a:t>
                      </a:r>
                      <a:endParaRPr sz="1400" u="none" strike="noStrike" cap="none"/>
                    </a:p>
                  </a:txBody>
                  <a:tcPr marL="45725" marR="45725" marT="45725" marB="45725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B7B7B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400" u="none" strike="noStrike" cap="none"/>
                    </a:p>
                  </a:txBody>
                  <a:tcPr marL="45725" marR="45725" marT="45725" marB="45725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B7B7B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400" u="none" strike="noStrike" cap="none"/>
                    </a:p>
                  </a:txBody>
                  <a:tcPr marL="45725" marR="45725" marT="45725" marB="45725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B7B7B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400" u="none" strike="noStrike" cap="none"/>
                    </a:p>
                  </a:txBody>
                  <a:tcPr marL="45725" marR="45725" marT="45725" marB="45725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B7B7B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0850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-FR" sz="1400" u="none" strike="noStrike" cap="none"/>
                        <a:t>GSF</a:t>
                      </a:r>
                      <a:endParaRPr/>
                    </a:p>
                  </a:txBody>
                  <a:tcPr marL="45725" marR="45725" marT="45725" marB="45725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400" u="none" strike="noStrike" cap="none"/>
                    </a:p>
                  </a:txBody>
                  <a:tcPr marL="45725" marR="45725" marT="45725" marB="45725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400" u="none" strike="noStrike" cap="none"/>
                    </a:p>
                  </a:txBody>
                  <a:tcPr marL="45725" marR="45725" marT="45725" marB="45725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400" u="none" strike="noStrike" cap="none"/>
                    </a:p>
                  </a:txBody>
                  <a:tcPr marL="45725" marR="45725" marT="45725" marB="45725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aphicFrame>
        <p:nvGraphicFramePr>
          <p:cNvPr id="793" name="Google Shape;793;p66"/>
          <p:cNvGraphicFramePr/>
          <p:nvPr/>
        </p:nvGraphicFramePr>
        <p:xfrm>
          <a:off x="12703790" y="4290183"/>
          <a:ext cx="9304575" cy="2341300"/>
        </p:xfrm>
        <a:graphic>
          <a:graphicData uri="http://schemas.openxmlformats.org/drawingml/2006/table">
            <a:tbl>
              <a:tblPr firstRow="1" bandRow="1">
                <a:noFill/>
              </a:tblPr>
              <a:tblGrid>
                <a:gridCol w="36062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994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8994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89945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02700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-FR" sz="1400" b="1" u="none" strike="noStrike" cap="none"/>
                        <a:t>Missions</a:t>
                      </a:r>
                      <a:endParaRPr sz="1400" b="1" u="none" strike="noStrike" cap="none">
                        <a:solidFill>
                          <a:srgbClr val="FFFFFF"/>
                        </a:solidFill>
                      </a:endParaRPr>
                    </a:p>
                  </a:txBody>
                  <a:tcPr marL="45725" marR="45725" marT="45725" marB="45725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-FR" sz="1400" b="1" u="none" strike="noStrike" cap="none"/>
                        <a:t>Volume 2019</a:t>
                      </a:r>
                      <a:endParaRPr sz="1400" b="1" u="none" strike="noStrike" cap="none">
                        <a:solidFill>
                          <a:srgbClr val="FFFFFF"/>
                        </a:solidFill>
                      </a:endParaRPr>
                    </a:p>
                  </a:txBody>
                  <a:tcPr marL="45725" marR="45725" marT="45725" marB="45725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fr-FR" sz="1400" b="1" u="none" strike="noStrike" cap="none"/>
                        <a:t>Volume 2020</a:t>
                      </a:r>
                      <a:endParaRPr sz="1400" b="1" u="none" strike="noStrike" cap="none">
                        <a:solidFill>
                          <a:srgbClr val="FFFFFF"/>
                        </a:solidFill>
                      </a:endParaRPr>
                    </a:p>
                  </a:txBody>
                  <a:tcPr marL="45725" marR="45725" marT="45725" marB="45725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-FR" sz="1400" b="1" u="none" strike="noStrike" cap="none"/>
                        <a:t>Prix moyen constaté</a:t>
                      </a:r>
                      <a:endParaRPr sz="1400" b="1" u="none" strike="noStrike" cap="none">
                        <a:solidFill>
                          <a:srgbClr val="FFFFFF"/>
                        </a:solidFill>
                      </a:endParaRPr>
                    </a:p>
                  </a:txBody>
                  <a:tcPr marL="45725" marR="45725" marT="45725" marB="45725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3100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-FR" sz="1400" u="none" strike="noStrike" cap="none"/>
                        <a:t>Création Launch Package</a:t>
                      </a:r>
                      <a:endParaRPr/>
                    </a:p>
                  </a:txBody>
                  <a:tcPr marL="45725" marR="45725" marT="45725" marB="45725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B7B7B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-FR">
                          <a:solidFill>
                            <a:srgbClr val="FF0000"/>
                          </a:solidFill>
                        </a:rPr>
                        <a:t>97,3</a:t>
                      </a:r>
                      <a:endParaRPr sz="1400" u="none" strike="noStrike" cap="none">
                        <a:solidFill>
                          <a:srgbClr val="FF0000"/>
                        </a:solidFill>
                      </a:endParaRPr>
                    </a:p>
                  </a:txBody>
                  <a:tcPr marL="45725" marR="45725" marT="45725" marB="45725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B7B7B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-FR">
                          <a:solidFill>
                            <a:srgbClr val="FF0000"/>
                          </a:solidFill>
                        </a:rPr>
                        <a:t>164 (67,7 + 96,2)</a:t>
                      </a:r>
                      <a:endParaRPr sz="1400" u="none" strike="noStrike" cap="none">
                        <a:solidFill>
                          <a:srgbClr val="FF0000"/>
                        </a:solidFill>
                      </a:endParaRPr>
                    </a:p>
                  </a:txBody>
                  <a:tcPr marL="45725" marR="45725" marT="45725" marB="45725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B7B7B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400" u="none" strike="noStrike" cap="none"/>
                    </a:p>
                  </a:txBody>
                  <a:tcPr marL="45725" marR="45725" marT="45725" marB="45725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B7B7B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23100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-FR" sz="1400" u="none" strike="noStrike" cap="none"/>
                        <a:t>Film</a:t>
                      </a:r>
                      <a:endParaRPr/>
                    </a:p>
                  </a:txBody>
                  <a:tcPr marL="45725" marR="45725" marT="45725" marB="45725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-FR">
                          <a:solidFill>
                            <a:srgbClr val="FF0000"/>
                          </a:solidFill>
                        </a:rPr>
                        <a:t>88,5 + 5 + 1,7</a:t>
                      </a:r>
                      <a:endParaRPr sz="1400" u="none" strike="noStrike" cap="none">
                        <a:solidFill>
                          <a:srgbClr val="FF0000"/>
                        </a:solidFill>
                      </a:endParaRPr>
                    </a:p>
                  </a:txBody>
                  <a:tcPr marL="45725" marR="45725" marT="45725" marB="45725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-FR">
                          <a:solidFill>
                            <a:srgbClr val="FF0000"/>
                          </a:solidFill>
                        </a:rPr>
                        <a:t>146 (70,9 + 75,1)</a:t>
                      </a:r>
                      <a:endParaRPr sz="1400" u="none" strike="noStrike" cap="none">
                        <a:solidFill>
                          <a:srgbClr val="FF0000"/>
                        </a:solidFill>
                      </a:endParaRPr>
                    </a:p>
                  </a:txBody>
                  <a:tcPr marL="45725" marR="45725" marT="45725" marB="45725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400" u="none" strike="noStrike" cap="none"/>
                    </a:p>
                  </a:txBody>
                  <a:tcPr marL="45725" marR="45725" marT="45725" marB="45725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23100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-FR" sz="1400" u="none" strike="noStrike" cap="none"/>
                        <a:t>PLV </a:t>
                      </a:r>
                      <a:r>
                        <a:rPr lang="fr-FR" sz="1200" u="none" strike="noStrike" cap="none"/>
                        <a:t>(Fronton, arche, Kakemono,…)</a:t>
                      </a:r>
                      <a:endParaRPr/>
                    </a:p>
                  </a:txBody>
                  <a:tcPr marL="45725" marR="45725" marT="45725" marB="45725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B7B7B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-FR">
                          <a:solidFill>
                            <a:srgbClr val="FF0000"/>
                          </a:solidFill>
                        </a:rPr>
                        <a:t>1,9 + 14,6</a:t>
                      </a:r>
                      <a:endParaRPr sz="1400" u="none" strike="noStrike" cap="none">
                        <a:solidFill>
                          <a:srgbClr val="FF0000"/>
                        </a:solidFill>
                      </a:endParaRPr>
                    </a:p>
                  </a:txBody>
                  <a:tcPr marL="45725" marR="45725" marT="45725" marB="45725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B7B7B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400" u="none" strike="noStrike" cap="none">
                        <a:solidFill>
                          <a:srgbClr val="FF0000"/>
                        </a:solidFill>
                      </a:endParaRPr>
                    </a:p>
                  </a:txBody>
                  <a:tcPr marL="45725" marR="45725" marT="45725" marB="45725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B7B7B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400" u="none" strike="noStrike" cap="none"/>
                    </a:p>
                  </a:txBody>
                  <a:tcPr marL="45725" marR="45725" marT="45725" marB="45725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B7B7B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23100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-FR" sz="1400" u="none" strike="noStrike" cap="none"/>
                        <a:t>Création Pack</a:t>
                      </a:r>
                      <a:endParaRPr/>
                    </a:p>
                  </a:txBody>
                  <a:tcPr marL="45725" marR="45725" marT="45725" marB="45725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400" u="none" strike="noStrike" cap="none">
                        <a:solidFill>
                          <a:srgbClr val="FF0000"/>
                        </a:solidFill>
                      </a:endParaRPr>
                    </a:p>
                  </a:txBody>
                  <a:tcPr marL="45725" marR="45725" marT="45725" marB="45725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-FR">
                          <a:solidFill>
                            <a:srgbClr val="FF0000"/>
                          </a:solidFill>
                        </a:rPr>
                        <a:t>6,5</a:t>
                      </a:r>
                      <a:endParaRPr sz="1400" u="none" strike="noStrike" cap="none">
                        <a:solidFill>
                          <a:srgbClr val="FF0000"/>
                        </a:solidFill>
                      </a:endParaRPr>
                    </a:p>
                  </a:txBody>
                  <a:tcPr marL="45725" marR="45725" marT="45725" marB="45725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400" u="none" strike="noStrike" cap="none"/>
                    </a:p>
                  </a:txBody>
                  <a:tcPr marL="45725" marR="45725" marT="45725" marB="45725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23100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-FR"/>
                        <a:t>DIGITAL</a:t>
                      </a:r>
                      <a:r>
                        <a:rPr lang="fr-FR" sz="1200"/>
                        <a:t> ( Landing Page / Master &amp; Localisation)</a:t>
                      </a:r>
                      <a:endParaRPr sz="1400" u="none" strike="noStrike" cap="none"/>
                    </a:p>
                  </a:txBody>
                  <a:tcPr marL="45725" marR="45725" marT="45725" marB="45725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B7B7B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-FR"/>
                        <a:t>126</a:t>
                      </a:r>
                      <a:endParaRPr sz="1400" u="none" strike="noStrike" cap="none"/>
                    </a:p>
                  </a:txBody>
                  <a:tcPr marL="45725" marR="45725" marT="45725" marB="45725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B7B7B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-FR"/>
                        <a:t>110</a:t>
                      </a:r>
                      <a:endParaRPr sz="1400" u="none" strike="noStrike" cap="none"/>
                    </a:p>
                  </a:txBody>
                  <a:tcPr marL="45725" marR="45725" marT="45725" marB="45725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B7B7B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-FR"/>
                        <a:t>7,5 master / 3,8 loca </a:t>
                      </a:r>
                      <a:endParaRPr sz="1400" u="none" strike="noStrike" cap="none"/>
                    </a:p>
                  </a:txBody>
                  <a:tcPr marL="45725" marR="45725" marT="45725" marB="45725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B7B7B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23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-FR"/>
                        <a:t>DIGITAL</a:t>
                      </a:r>
                      <a:r>
                        <a:rPr lang="fr-FR" sz="1200"/>
                        <a:t> ( Webmastering / eMerchandising )</a:t>
                      </a:r>
                      <a:endParaRPr sz="1200"/>
                    </a:p>
                  </a:txBody>
                  <a:tcPr marL="45725" marR="45725" marT="45725" marB="45725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-FR"/>
                        <a:t>100</a:t>
                      </a:r>
                      <a:endParaRPr sz="1400" u="none" strike="noStrike" cap="none"/>
                    </a:p>
                  </a:txBody>
                  <a:tcPr marL="45725" marR="45725" marT="45725" marB="45725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-FR"/>
                        <a:t>287</a:t>
                      </a:r>
                      <a:endParaRPr sz="1400" u="none" strike="noStrike" cap="none"/>
                    </a:p>
                  </a:txBody>
                  <a:tcPr marL="45725" marR="45725" marT="45725" marB="45725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-FR"/>
                        <a:t>4 / mois  / marché</a:t>
                      </a:r>
                      <a:endParaRPr sz="1400" u="none" strike="noStrike" cap="none"/>
                    </a:p>
                  </a:txBody>
                  <a:tcPr marL="45725" marR="45725" marT="45725" marB="45725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9884989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Google Shape;769;p64">
            <a:extLst>
              <a:ext uri="{FF2B5EF4-FFF2-40B4-BE49-F238E27FC236}">
                <a16:creationId xmlns:a16="http://schemas.microsoft.com/office/drawing/2014/main" id="{C8494335-635C-864D-93F2-D476E07A6BE5}"/>
              </a:ext>
            </a:extLst>
          </p:cNvPr>
          <p:cNvSpPr txBox="1">
            <a:spLocks noGrp="1"/>
          </p:cNvSpPr>
          <p:nvPr>
            <p:ph type="dt" idx="10"/>
          </p:nvPr>
        </p:nvSpPr>
        <p:spPr>
          <a:xfrm>
            <a:off x="528234" y="6404271"/>
            <a:ext cx="8277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lvl="0"/>
            <a:fld id="{080BD2B0-ACCD-EB4F-8684-3199CF99DE09}" type="datetime1">
              <a:rPr lang="fr-FR"/>
              <a:pPr lvl="0"/>
              <a:t>09/04/2021</a:t>
            </a:fld>
            <a:endParaRPr dirty="0"/>
          </a:p>
        </p:txBody>
      </p:sp>
      <p:sp>
        <p:nvSpPr>
          <p:cNvPr id="6" name="Google Shape;770;p64">
            <a:extLst>
              <a:ext uri="{FF2B5EF4-FFF2-40B4-BE49-F238E27FC236}">
                <a16:creationId xmlns:a16="http://schemas.microsoft.com/office/drawing/2014/main" id="{377933E4-052F-A140-A747-32BEECD6C036}"/>
              </a:ext>
            </a:extLst>
          </p:cNvPr>
          <p:cNvSpPr txBox="1">
            <a:spLocks noGrp="1"/>
          </p:cNvSpPr>
          <p:nvPr>
            <p:ph type="ftr" idx="11"/>
          </p:nvPr>
        </p:nvSpPr>
        <p:spPr>
          <a:xfrm>
            <a:off x="1439689" y="6404271"/>
            <a:ext cx="41148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/>
              <a:t>Titre de la présentation</a:t>
            </a:r>
            <a:endParaRPr/>
          </a:p>
        </p:txBody>
      </p:sp>
      <p:sp>
        <p:nvSpPr>
          <p:cNvPr id="7" name="Google Shape;771;p64">
            <a:extLst>
              <a:ext uri="{FF2B5EF4-FFF2-40B4-BE49-F238E27FC236}">
                <a16:creationId xmlns:a16="http://schemas.microsoft.com/office/drawing/2014/main" id="{479A52BC-00DF-2749-B060-782D9F5012E4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-30997" y="6404271"/>
            <a:ext cx="559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25</a:t>
            </a:fld>
            <a:endParaRPr dirty="0"/>
          </a:p>
        </p:txBody>
      </p:sp>
      <p:sp>
        <p:nvSpPr>
          <p:cNvPr id="798" name="Google Shape;798;p67"/>
          <p:cNvSpPr txBox="1">
            <a:spLocks noGrp="1"/>
          </p:cNvSpPr>
          <p:nvPr>
            <p:ph type="title"/>
          </p:nvPr>
        </p:nvSpPr>
        <p:spPr>
          <a:xfrm>
            <a:off x="996696" y="514168"/>
            <a:ext cx="10357104" cy="4385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sp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7E7364"/>
              </a:buClr>
              <a:buSzPts val="2500"/>
              <a:buFont typeface="Arial"/>
              <a:buNone/>
            </a:pPr>
            <a:r>
              <a:rPr lang="fr-FR" b="1"/>
              <a:t>SWOT de SEB, </a:t>
            </a:r>
            <a:r>
              <a:rPr lang="fr-FR" sz="2000" b="1"/>
              <a:t>Préparé par l’agence</a:t>
            </a:r>
            <a:endParaRPr sz="2000" b="1"/>
          </a:p>
        </p:txBody>
      </p:sp>
      <p:graphicFrame>
        <p:nvGraphicFramePr>
          <p:cNvPr id="799" name="Google Shape;799;p67"/>
          <p:cNvGraphicFramePr/>
          <p:nvPr/>
        </p:nvGraphicFramePr>
        <p:xfrm>
          <a:off x="774000" y="1484784"/>
          <a:ext cx="10801200" cy="4703125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53832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4179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30625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-FR" sz="1900" b="1" u="none" strike="noStrike" cap="none">
                          <a:solidFill>
                            <a:srgbClr val="554D43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Forces</a:t>
                      </a:r>
                      <a:endParaRPr>
                        <a:solidFill>
                          <a:srgbClr val="554D43"/>
                        </a:solidFill>
                      </a:endParaRPr>
                    </a:p>
                  </a:txBody>
                  <a:tcPr marL="45725" marR="45725" marT="45725" marB="45725">
                    <a:lnL w="2857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-FR" sz="1900" b="1" u="none" strike="noStrike" cap="none">
                          <a:solidFill>
                            <a:srgbClr val="554D43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Faiblesses</a:t>
                      </a:r>
                      <a:endParaRPr/>
                    </a:p>
                  </a:txBody>
                  <a:tcPr marL="45725" marR="45725" marT="45725" marB="45725">
                    <a:lnL w="2857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030475">
                <a:tc>
                  <a:txBody>
                    <a:bodyPr/>
                    <a:lstStyle/>
                    <a:p>
                      <a:pPr marL="179999" marR="0" lvl="0" indent="-11430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CE1111"/>
                        </a:buClr>
                        <a:buSzPts val="1800"/>
                        <a:buFont typeface="Calibri"/>
                        <a:buChar char="▪"/>
                      </a:pPr>
                      <a:r>
                        <a:rPr lang="fr-FR" sz="1800" b="1" u="none" strike="noStrike" cap="none" dirty="0">
                          <a:solidFill>
                            <a:srgbClr val="7E7364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Position de leader</a:t>
                      </a:r>
                      <a:endParaRPr sz="1800" b="1" u="none" strike="noStrike" cap="none" dirty="0">
                        <a:solidFill>
                          <a:srgbClr val="7E7364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179999" marR="0" lvl="0" indent="-11430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CE1111"/>
                        </a:buClr>
                        <a:buSzPts val="1800"/>
                        <a:buFont typeface="Calibri"/>
                        <a:buChar char="▪"/>
                      </a:pPr>
                      <a:r>
                        <a:rPr lang="fr-FR" sz="1800" b="1" dirty="0">
                          <a:solidFill>
                            <a:srgbClr val="7E7364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Équipe formée et qualifiée </a:t>
                      </a:r>
                      <a:endParaRPr sz="1800" b="1" dirty="0">
                        <a:solidFill>
                          <a:srgbClr val="7E7364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179999" marR="0" lvl="0" indent="-11430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CE1111"/>
                        </a:buClr>
                        <a:buSzPts val="1800"/>
                        <a:buFont typeface="Calibri"/>
                        <a:buChar char="▪"/>
                      </a:pPr>
                      <a:r>
                        <a:rPr lang="fr-FR" sz="1800" b="1" dirty="0">
                          <a:solidFill>
                            <a:srgbClr val="7E7364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Agilité (changement priorité / mise en marché)</a:t>
                      </a:r>
                      <a:endParaRPr sz="1800" b="1" dirty="0">
                        <a:solidFill>
                          <a:srgbClr val="7E7364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179999" marR="0" lvl="0" indent="-11430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CE1111"/>
                        </a:buClr>
                        <a:buSzPts val="1800"/>
                        <a:buFont typeface="Calibri"/>
                        <a:buChar char="▪"/>
                      </a:pPr>
                      <a:r>
                        <a:rPr lang="fr-FR" sz="1800" b="1" dirty="0">
                          <a:solidFill>
                            <a:srgbClr val="7E7364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Écoute et adaptation des contenus pour les marchés</a:t>
                      </a:r>
                      <a:endParaRPr sz="1800" b="1" dirty="0">
                        <a:solidFill>
                          <a:srgbClr val="7E7364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45725" marR="45725" marT="45725" marB="45725">
                    <a:lnL w="2857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179999" marR="0" lvl="0" indent="-11430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CE1111"/>
                        </a:buClr>
                        <a:buSzPts val="1800"/>
                        <a:buFont typeface="Calibri"/>
                        <a:buChar char="▪"/>
                      </a:pPr>
                      <a:r>
                        <a:rPr lang="fr-FR" sz="1800" b="1" dirty="0">
                          <a:solidFill>
                            <a:srgbClr val="7E7364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Chaîne de validation</a:t>
                      </a:r>
                      <a:endParaRPr sz="1800" b="1" dirty="0">
                        <a:solidFill>
                          <a:srgbClr val="7E7364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179999" marR="0" lvl="0" indent="-11430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CE1111"/>
                        </a:buClr>
                        <a:buSzPts val="1800"/>
                        <a:buFont typeface="Calibri"/>
                        <a:buChar char="▪"/>
                      </a:pPr>
                      <a:r>
                        <a:rPr lang="fr-FR" sz="1800" b="1" dirty="0">
                          <a:solidFill>
                            <a:srgbClr val="7E7364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Anticipation (</a:t>
                      </a:r>
                      <a:r>
                        <a:rPr lang="fr-FR" sz="1800" b="1" dirty="0" err="1">
                          <a:solidFill>
                            <a:srgbClr val="7E7364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Brief</a:t>
                      </a:r>
                      <a:r>
                        <a:rPr lang="fr-FR" sz="1800" b="1" dirty="0">
                          <a:solidFill>
                            <a:srgbClr val="7E7364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tardif et demande urgente)</a:t>
                      </a:r>
                      <a:endParaRPr sz="1800" b="1" dirty="0">
                        <a:solidFill>
                          <a:srgbClr val="7E7364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179999" marR="0" lvl="0" indent="-11430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CE1111"/>
                        </a:buClr>
                        <a:buSzPts val="1800"/>
                        <a:buFont typeface="Calibri"/>
                        <a:buChar char="▪"/>
                      </a:pPr>
                      <a:r>
                        <a:rPr lang="fr-FR" sz="1800" b="1" dirty="0">
                          <a:solidFill>
                            <a:srgbClr val="7E7364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Délais alloués (production master VS localisation)</a:t>
                      </a:r>
                      <a:endParaRPr sz="1800" b="1" dirty="0">
                        <a:solidFill>
                          <a:srgbClr val="7E7364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179999" marR="0" lvl="0" indent="-11430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CE1111"/>
                        </a:buClr>
                        <a:buSzPts val="1800"/>
                        <a:buFont typeface="Calibri"/>
                        <a:buChar char="▪"/>
                      </a:pPr>
                      <a:r>
                        <a:rPr lang="fr-FR" sz="1800" b="1" dirty="0">
                          <a:solidFill>
                            <a:srgbClr val="7E7364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Complexité POC</a:t>
                      </a:r>
                      <a:endParaRPr sz="1800" b="1" dirty="0">
                        <a:solidFill>
                          <a:srgbClr val="7E7364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179999" marR="0" lvl="0" indent="-11430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CE1111"/>
                        </a:buClr>
                        <a:buSzPts val="1800"/>
                        <a:buFont typeface="Calibri"/>
                        <a:buChar char="▪"/>
                      </a:pPr>
                      <a:r>
                        <a:rPr lang="fr-FR" sz="1800" b="1" dirty="0">
                          <a:solidFill>
                            <a:srgbClr val="7E7364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Décalage entre production BU et attentes marchés</a:t>
                      </a:r>
                      <a:endParaRPr sz="1800" b="1" dirty="0">
                        <a:solidFill>
                          <a:srgbClr val="7E7364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45725" marR="45725" marT="45725" marB="45725">
                    <a:lnL w="2857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29300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-FR" sz="1800" b="1" u="none" strike="noStrike" cap="none">
                          <a:solidFill>
                            <a:srgbClr val="554D43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Opportunité</a:t>
                      </a:r>
                      <a:endParaRPr b="1">
                        <a:solidFill>
                          <a:srgbClr val="554D43"/>
                        </a:solidFill>
                      </a:endParaRPr>
                    </a:p>
                  </a:txBody>
                  <a:tcPr marL="45725" marR="45725" marT="45725" marB="45725">
                    <a:lnL w="2857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-FR" sz="1900" b="1" u="none" strike="noStrike" cap="none">
                          <a:solidFill>
                            <a:srgbClr val="554D43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Menace</a:t>
                      </a:r>
                      <a:endParaRPr b="1">
                        <a:solidFill>
                          <a:srgbClr val="554D43"/>
                        </a:solidFill>
                      </a:endParaRPr>
                    </a:p>
                  </a:txBody>
                  <a:tcPr marL="45725" marR="45725" marT="45725" marB="45725">
                    <a:lnL w="2857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12725">
                <a:tc>
                  <a:txBody>
                    <a:bodyPr/>
                    <a:lstStyle/>
                    <a:p>
                      <a:pPr marL="179999" marR="0" lvl="0" indent="-11430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CE1111"/>
                        </a:buClr>
                        <a:buSzPts val="1800"/>
                        <a:buFont typeface="Calibri"/>
                        <a:buChar char="▪"/>
                      </a:pPr>
                      <a:r>
                        <a:rPr lang="fr-FR" sz="1800" b="1">
                          <a:solidFill>
                            <a:srgbClr val="7E7364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Business en croissance sur home appliance</a:t>
                      </a:r>
                      <a:endParaRPr sz="1800" b="1">
                        <a:solidFill>
                          <a:srgbClr val="7E7364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179999" marR="0" lvl="0" indent="-11430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CE1111"/>
                        </a:buClr>
                        <a:buSzPts val="1800"/>
                        <a:buFont typeface="Calibri"/>
                        <a:buChar char="▪"/>
                      </a:pPr>
                      <a:r>
                        <a:rPr lang="fr-FR" sz="1800" b="1">
                          <a:solidFill>
                            <a:srgbClr val="7E7364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E-commerce / Direct-to-Consumer</a:t>
                      </a:r>
                      <a:endParaRPr sz="1800" b="1">
                        <a:solidFill>
                          <a:srgbClr val="7E7364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179999" marR="0" lvl="0" indent="-11430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CE1111"/>
                        </a:buClr>
                        <a:buSzPts val="1800"/>
                        <a:buFont typeface="Calibri"/>
                        <a:buChar char="▪"/>
                      </a:pPr>
                      <a:r>
                        <a:rPr lang="fr-FR" sz="1800" b="1">
                          <a:solidFill>
                            <a:srgbClr val="7E7364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Diversification produits / Nouvelles catégories / Nouveau marché beauté</a:t>
                      </a:r>
                      <a:endParaRPr sz="1800" b="1">
                        <a:solidFill>
                          <a:srgbClr val="7E7364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45725" marR="45725" marT="45725" marB="45725">
                    <a:lnL w="2857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179999" marR="0" lvl="0" indent="-11430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CE1111"/>
                        </a:buClr>
                        <a:buSzPts val="1800"/>
                        <a:buFont typeface="Calibri"/>
                        <a:buChar char="▪"/>
                      </a:pPr>
                      <a:r>
                        <a:rPr lang="fr-FR" sz="1800" b="1" dirty="0">
                          <a:solidFill>
                            <a:srgbClr val="7E7364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Travail à distance (équipe projet / perte dynamique groupe / fluidité communication)</a:t>
                      </a:r>
                      <a:endParaRPr sz="1800" b="1" dirty="0">
                        <a:solidFill>
                          <a:srgbClr val="7E7364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179999" marR="0" lvl="0" indent="-11430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CE1111"/>
                        </a:buClr>
                        <a:buSzPts val="1800"/>
                        <a:buFont typeface="Calibri"/>
                        <a:buChar char="▪"/>
                      </a:pPr>
                      <a:r>
                        <a:rPr lang="fr-FR" sz="1800" b="1" dirty="0">
                          <a:solidFill>
                            <a:srgbClr val="7E7364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Cyber attaque / Dépendance hébergement / CDN</a:t>
                      </a:r>
                      <a:endParaRPr sz="1800" b="1" dirty="0">
                        <a:solidFill>
                          <a:srgbClr val="7E7364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179999" marR="0" lvl="0" indent="-11430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CE1111"/>
                        </a:buClr>
                        <a:buSzPts val="1800"/>
                        <a:buFont typeface="Calibri"/>
                        <a:buChar char="▪"/>
                      </a:pPr>
                      <a:r>
                        <a:rPr lang="fr-FR" sz="1800" b="1" dirty="0">
                          <a:solidFill>
                            <a:srgbClr val="7E7364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Services proposés en e-commerce par les concurrents (ex: livraison 24h VS 3 à 5 jours)</a:t>
                      </a:r>
                      <a:endParaRPr sz="1800" b="1" dirty="0">
                        <a:solidFill>
                          <a:srgbClr val="7E7364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45725" marR="45725" marT="45725" marB="45725">
                    <a:lnL w="2857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5322307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1116C4A-03C6-4E29-AF6C-11C2AEF9F6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08444" y="4072059"/>
            <a:ext cx="3787284" cy="1338828"/>
          </a:xfrm>
        </p:spPr>
        <p:txBody>
          <a:bodyPr/>
          <a:lstStyle/>
          <a:p>
            <a:r>
              <a:rPr lang="fr-FR" dirty="0"/>
              <a:t>PLAN D’AMELIORATION ATTENDUS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FEB8A972-1950-467D-BA1A-AAD0E0E89ED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8110550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" name="Rectangle 2"/>
          <p:cNvSpPr>
            <a:spLocks noGrp="1"/>
          </p:cNvSpPr>
          <p:nvPr>
            <p:ph type="title"/>
          </p:nvPr>
        </p:nvSpPr>
        <p:spPr>
          <a:xfrm>
            <a:off x="976746" y="147128"/>
            <a:ext cx="10357104" cy="784830"/>
          </a:xfrm>
          <a:prstGeom prst="rect">
            <a:avLst/>
          </a:prstGeom>
        </p:spPr>
        <p:txBody>
          <a:bodyPr>
            <a:normAutofit/>
          </a:bodyPr>
          <a:lstStyle>
            <a:lvl1pPr indent="855662">
              <a:defRPr b="1">
                <a:latin typeface="+mn-lt"/>
                <a:ea typeface="+mn-ea"/>
                <a:cs typeface="+mn-cs"/>
                <a:sym typeface="Calibri"/>
              </a:defRPr>
            </a:lvl1pPr>
          </a:lstStyle>
          <a:p>
            <a:pPr indent="0"/>
            <a:r>
              <a:rPr dirty="0"/>
              <a:t>Points </a:t>
            </a:r>
            <a:r>
              <a:rPr dirty="0" err="1"/>
              <a:t>d’amélioration</a:t>
            </a:r>
            <a:r>
              <a:rPr dirty="0"/>
              <a:t> </a:t>
            </a:r>
            <a:r>
              <a:rPr dirty="0" err="1"/>
              <a:t>attendus</a:t>
            </a:r>
            <a:br>
              <a:rPr lang="fr-FR" dirty="0"/>
            </a:br>
            <a:r>
              <a:rPr lang="fr-FR" b="0" dirty="0"/>
              <a:t>Préparé par agence</a:t>
            </a:r>
            <a:endParaRPr b="0" dirty="0"/>
          </a:p>
        </p:txBody>
      </p:sp>
      <p:grpSp>
        <p:nvGrpSpPr>
          <p:cNvPr id="4" name="Groupe 3">
            <a:extLst>
              <a:ext uri="{FF2B5EF4-FFF2-40B4-BE49-F238E27FC236}">
                <a16:creationId xmlns:a16="http://schemas.microsoft.com/office/drawing/2014/main" id="{2C6732AA-0D89-4C45-B527-F4203034A4B8}"/>
              </a:ext>
            </a:extLst>
          </p:cNvPr>
          <p:cNvGrpSpPr/>
          <p:nvPr/>
        </p:nvGrpSpPr>
        <p:grpSpPr>
          <a:xfrm>
            <a:off x="547920" y="1547179"/>
            <a:ext cx="2369033" cy="4457938"/>
            <a:chOff x="450409" y="1333315"/>
            <a:chExt cx="2247828" cy="4457938"/>
          </a:xfrm>
        </p:grpSpPr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7ED8C2B1-8999-40D8-95DA-36A92D75E10F}"/>
                </a:ext>
              </a:extLst>
            </p:cNvPr>
            <p:cNvSpPr/>
            <p:nvPr/>
          </p:nvSpPr>
          <p:spPr>
            <a:xfrm>
              <a:off x="463548" y="1333315"/>
              <a:ext cx="2215003" cy="1490736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1600" b="1" dirty="0">
                  <a:solidFill>
                    <a:schemeClr val="bg1"/>
                  </a:solidFill>
                </a:rPr>
                <a:t>Expertise en Création de contenus</a:t>
              </a:r>
            </a:p>
          </p:txBody>
        </p: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477A6B8B-916B-4267-B574-4871A4C82564}"/>
                </a:ext>
              </a:extLst>
            </p:cNvPr>
            <p:cNvSpPr/>
            <p:nvPr/>
          </p:nvSpPr>
          <p:spPr>
            <a:xfrm>
              <a:off x="450409" y="4706806"/>
              <a:ext cx="2215003" cy="1084447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1600" b="1" dirty="0">
                  <a:solidFill>
                    <a:schemeClr val="bg1"/>
                  </a:solidFill>
                </a:rPr>
                <a:t>Compétitivité &amp; </a:t>
              </a:r>
              <a:r>
                <a:rPr lang="fr-FR" sz="1600" b="1" dirty="0" err="1">
                  <a:solidFill>
                    <a:schemeClr val="bg1"/>
                  </a:solidFill>
                </a:rPr>
                <a:t>risk</a:t>
              </a:r>
              <a:r>
                <a:rPr lang="fr-FR" sz="1600" b="1" dirty="0">
                  <a:solidFill>
                    <a:schemeClr val="bg1"/>
                  </a:solidFill>
                </a:rPr>
                <a:t> management</a:t>
              </a:r>
            </a:p>
          </p:txBody>
        </p:sp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31328A40-BE89-47A6-84F2-E7E53F445A88}"/>
                </a:ext>
              </a:extLst>
            </p:cNvPr>
            <p:cNvSpPr/>
            <p:nvPr/>
          </p:nvSpPr>
          <p:spPr>
            <a:xfrm>
              <a:off x="483234" y="3199657"/>
              <a:ext cx="2215003" cy="1107995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1600" b="1" dirty="0" err="1">
                  <a:solidFill>
                    <a:schemeClr val="bg1"/>
                  </a:solidFill>
                </a:rPr>
                <a:t>Account</a:t>
              </a:r>
              <a:r>
                <a:rPr lang="fr-FR" sz="1600" b="1" dirty="0">
                  <a:solidFill>
                    <a:schemeClr val="bg1"/>
                  </a:solidFill>
                </a:rPr>
                <a:t> management</a:t>
              </a:r>
            </a:p>
          </p:txBody>
        </p:sp>
      </p:grpSp>
      <p:sp>
        <p:nvSpPr>
          <p:cNvPr id="11" name="Espace réservé de la date 2">
            <a:extLst>
              <a:ext uri="{FF2B5EF4-FFF2-40B4-BE49-F238E27FC236}">
                <a16:creationId xmlns:a16="http://schemas.microsoft.com/office/drawing/2014/main" id="{2FD95D75-2959-4B96-A8FE-9D2497E9D94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528234" y="6404271"/>
            <a:ext cx="827600" cy="365125"/>
          </a:xfrm>
        </p:spPr>
        <p:txBody>
          <a:bodyPr/>
          <a:lstStyle/>
          <a:p>
            <a:fld id="{080BD2B0-ACCD-EB4F-8684-3199CF99DE09}" type="datetime1">
              <a:rPr lang="fr-FR" smtClean="0"/>
              <a:t>09/04/2021</a:t>
            </a:fld>
            <a:endParaRPr lang="fr-FR" dirty="0"/>
          </a:p>
        </p:txBody>
      </p:sp>
      <p:sp>
        <p:nvSpPr>
          <p:cNvPr id="12" name="Espace réservé du pied de page 3">
            <a:extLst>
              <a:ext uri="{FF2B5EF4-FFF2-40B4-BE49-F238E27FC236}">
                <a16:creationId xmlns:a16="http://schemas.microsoft.com/office/drawing/2014/main" id="{56EE101E-9F7E-4C5F-A4E5-07D10727EC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439689" y="6404271"/>
            <a:ext cx="4114800" cy="365125"/>
          </a:xfrm>
        </p:spPr>
        <p:txBody>
          <a:bodyPr/>
          <a:lstStyle/>
          <a:p>
            <a:r>
              <a:rPr lang="fr-FR" dirty="0"/>
              <a:t>Revue de performance Agence Fantastic</a:t>
            </a:r>
          </a:p>
        </p:txBody>
      </p:sp>
      <p:sp>
        <p:nvSpPr>
          <p:cNvPr id="9" name="Google Shape;817;p69">
            <a:extLst>
              <a:ext uri="{FF2B5EF4-FFF2-40B4-BE49-F238E27FC236}">
                <a16:creationId xmlns:a16="http://schemas.microsoft.com/office/drawing/2014/main" id="{773D3802-356B-2A46-8EAD-925AFB865A1C}"/>
              </a:ext>
            </a:extLst>
          </p:cNvPr>
          <p:cNvSpPr/>
          <p:nvPr/>
        </p:nvSpPr>
        <p:spPr>
          <a:xfrm>
            <a:off x="3170350" y="1547175"/>
            <a:ext cx="8443500" cy="1499400"/>
          </a:xfrm>
          <a:prstGeom prst="rect">
            <a:avLst/>
          </a:prstGeom>
          <a:solidFill>
            <a:srgbClr val="F3F3F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Clr>
                <a:srgbClr val="7E7364"/>
              </a:buClr>
              <a:buSzPts val="1800"/>
              <a:buFont typeface="Calibri"/>
              <a:buChar char="●"/>
            </a:pPr>
            <a:r>
              <a:rPr lang="fr-FR" sz="1800" b="1" dirty="0">
                <a:solidFill>
                  <a:srgbClr val="7E7364"/>
                </a:solidFill>
                <a:latin typeface="Calibri"/>
                <a:ea typeface="Calibri"/>
                <a:cs typeface="Calibri"/>
                <a:sym typeface="Calibri"/>
              </a:rPr>
              <a:t>Mutualisation des </a:t>
            </a:r>
            <a:r>
              <a:rPr lang="fr-FR" sz="1800" b="1" dirty="0" err="1">
                <a:solidFill>
                  <a:srgbClr val="7E7364"/>
                </a:solidFill>
                <a:latin typeface="Calibri"/>
                <a:ea typeface="Calibri"/>
                <a:cs typeface="Calibri"/>
                <a:sym typeface="Calibri"/>
              </a:rPr>
              <a:t>assets</a:t>
            </a:r>
            <a:r>
              <a:rPr lang="fr-FR" sz="1800" b="1" dirty="0">
                <a:solidFill>
                  <a:srgbClr val="7E7364"/>
                </a:solidFill>
                <a:latin typeface="Calibri"/>
                <a:ea typeface="Calibri"/>
                <a:cs typeface="Calibri"/>
                <a:sym typeface="Calibri"/>
              </a:rPr>
              <a:t>, des plans d’animation, des animations transverses</a:t>
            </a:r>
            <a:endParaRPr sz="1800" b="1" dirty="0">
              <a:solidFill>
                <a:srgbClr val="7E7364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Clr>
                <a:srgbClr val="7E7364"/>
              </a:buClr>
              <a:buSzPts val="1800"/>
              <a:buFont typeface="Calibri"/>
              <a:buChar char="●"/>
            </a:pPr>
            <a:r>
              <a:rPr lang="fr-FR" sz="1800" b="1" dirty="0">
                <a:solidFill>
                  <a:srgbClr val="7E7364"/>
                </a:solidFill>
                <a:latin typeface="Calibri"/>
                <a:ea typeface="Calibri"/>
                <a:cs typeface="Calibri"/>
                <a:sym typeface="Calibri"/>
              </a:rPr>
              <a:t>Création contenu multi marques</a:t>
            </a:r>
            <a:endParaRPr sz="1800" b="1" dirty="0">
              <a:solidFill>
                <a:srgbClr val="7E7364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Clr>
                <a:srgbClr val="7E7364"/>
              </a:buClr>
              <a:buSzPts val="1800"/>
              <a:buFont typeface="Calibri"/>
              <a:buChar char="●"/>
            </a:pPr>
            <a:r>
              <a:rPr lang="fr-FR" sz="1800" b="1" dirty="0">
                <a:solidFill>
                  <a:srgbClr val="7E7364"/>
                </a:solidFill>
                <a:latin typeface="Calibri"/>
                <a:ea typeface="Calibri"/>
                <a:cs typeface="Calibri"/>
                <a:sym typeface="Calibri"/>
              </a:rPr>
              <a:t>Unification socle et solution technique</a:t>
            </a:r>
            <a:endParaRPr sz="1800" b="1" dirty="0">
              <a:solidFill>
                <a:srgbClr val="7E736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" name="Google Shape;818;p69">
            <a:extLst>
              <a:ext uri="{FF2B5EF4-FFF2-40B4-BE49-F238E27FC236}">
                <a16:creationId xmlns:a16="http://schemas.microsoft.com/office/drawing/2014/main" id="{AB87A37C-4C31-4244-BEDD-E5381727780D}"/>
              </a:ext>
            </a:extLst>
          </p:cNvPr>
          <p:cNvSpPr/>
          <p:nvPr/>
        </p:nvSpPr>
        <p:spPr>
          <a:xfrm>
            <a:off x="3170350" y="3429000"/>
            <a:ext cx="8443500" cy="1066800"/>
          </a:xfrm>
          <a:prstGeom prst="rect">
            <a:avLst/>
          </a:prstGeom>
          <a:solidFill>
            <a:srgbClr val="F3F3F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Clr>
                <a:srgbClr val="7E7364"/>
              </a:buClr>
              <a:buSzPts val="1800"/>
              <a:buFont typeface="Calibri"/>
              <a:buChar char="●"/>
            </a:pPr>
            <a:r>
              <a:rPr lang="fr-FR" sz="1800" b="1">
                <a:solidFill>
                  <a:srgbClr val="7E7364"/>
                </a:solidFill>
                <a:latin typeface="Calibri"/>
                <a:ea typeface="Calibri"/>
                <a:cs typeface="Calibri"/>
                <a:sym typeface="Calibri"/>
              </a:rPr>
              <a:t>Référents identifiés par BU (pôle brand content / pôle digital)</a:t>
            </a:r>
            <a:endParaRPr sz="1800" b="1">
              <a:solidFill>
                <a:srgbClr val="7E7364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Clr>
                <a:srgbClr val="7E7364"/>
              </a:buClr>
              <a:buSzPts val="1800"/>
              <a:buFont typeface="Calibri"/>
              <a:buChar char="●"/>
            </a:pPr>
            <a:r>
              <a:rPr lang="fr-FR" sz="1800" b="1">
                <a:solidFill>
                  <a:srgbClr val="7E7364"/>
                </a:solidFill>
                <a:latin typeface="Calibri"/>
                <a:ea typeface="Calibri"/>
                <a:cs typeface="Calibri"/>
                <a:sym typeface="Calibri"/>
              </a:rPr>
              <a:t>Chefs de projets dédiés (par types de demande / par marchés)</a:t>
            </a:r>
            <a:endParaRPr sz="1800" b="1">
              <a:solidFill>
                <a:srgbClr val="7E736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" name="Google Shape;819;p69">
            <a:extLst>
              <a:ext uri="{FF2B5EF4-FFF2-40B4-BE49-F238E27FC236}">
                <a16:creationId xmlns:a16="http://schemas.microsoft.com/office/drawing/2014/main" id="{E94C3F2F-E2DB-5749-9F2C-2C69180F80D9}"/>
              </a:ext>
            </a:extLst>
          </p:cNvPr>
          <p:cNvSpPr/>
          <p:nvPr/>
        </p:nvSpPr>
        <p:spPr>
          <a:xfrm>
            <a:off x="3170350" y="4916650"/>
            <a:ext cx="8443500" cy="1088400"/>
          </a:xfrm>
          <a:prstGeom prst="rect">
            <a:avLst/>
          </a:prstGeom>
          <a:solidFill>
            <a:srgbClr val="F3F3F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Clr>
                <a:srgbClr val="7E7364"/>
              </a:buClr>
              <a:buSzPts val="1800"/>
              <a:buFont typeface="Calibri"/>
              <a:buChar char="●"/>
            </a:pPr>
            <a:r>
              <a:rPr lang="fr-FR" sz="1800" b="1">
                <a:solidFill>
                  <a:srgbClr val="7E7364"/>
                </a:solidFill>
                <a:latin typeface="Calibri"/>
                <a:ea typeface="Calibri"/>
                <a:cs typeface="Calibri"/>
                <a:sym typeface="Calibri"/>
              </a:rPr>
              <a:t>Réactivité / Engagement</a:t>
            </a:r>
            <a:endParaRPr sz="1800" b="1">
              <a:solidFill>
                <a:srgbClr val="7E7364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Clr>
                <a:srgbClr val="7E7364"/>
              </a:buClr>
              <a:buSzPts val="1800"/>
              <a:buFont typeface="Calibri"/>
              <a:buChar char="●"/>
            </a:pPr>
            <a:r>
              <a:rPr lang="fr-FR" sz="1800" b="1">
                <a:solidFill>
                  <a:srgbClr val="7E7364"/>
                </a:solidFill>
                <a:latin typeface="Calibri"/>
                <a:ea typeface="Calibri"/>
                <a:cs typeface="Calibri"/>
                <a:sym typeface="Calibri"/>
              </a:rPr>
              <a:t>Respect budgets et délais</a:t>
            </a:r>
            <a:endParaRPr sz="1800" b="1">
              <a:solidFill>
                <a:srgbClr val="7E736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" name="Google Shape;771;p64">
            <a:extLst>
              <a:ext uri="{FF2B5EF4-FFF2-40B4-BE49-F238E27FC236}">
                <a16:creationId xmlns:a16="http://schemas.microsoft.com/office/drawing/2014/main" id="{B2F52825-8C3E-A948-8004-C8DBDF1A8DC2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-30997" y="6404271"/>
            <a:ext cx="559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27</a:t>
            </a:fld>
            <a:endParaRPr dirty="0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28A5F39-EDF3-416B-BB7B-02E7676D9E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83432" y="404664"/>
            <a:ext cx="10357104" cy="438582"/>
          </a:xfrm>
        </p:spPr>
        <p:txBody>
          <a:bodyPr/>
          <a:lstStyle/>
          <a:p>
            <a:r>
              <a:rPr lang="fr-FR" dirty="0"/>
              <a:t>Plan d’actions validé 2021/2023</a:t>
            </a:r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B99286E2-8463-49B7-A828-8FCBA76FBD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CADB39-A32D-A14B-A5B6-9010485D65CB}" type="slidenum">
              <a:rPr lang="fr-FR" smtClean="0"/>
              <a:t>28</a:t>
            </a:fld>
            <a:endParaRPr lang="fr-FR"/>
          </a:p>
        </p:txBody>
      </p:sp>
      <p:graphicFrame>
        <p:nvGraphicFramePr>
          <p:cNvPr id="7" name="Tableau 6">
            <a:extLst>
              <a:ext uri="{FF2B5EF4-FFF2-40B4-BE49-F238E27FC236}">
                <a16:creationId xmlns:a16="http://schemas.microsoft.com/office/drawing/2014/main" id="{8E7B1E98-2497-4EEA-94D9-FCC6641B1417}"/>
              </a:ext>
            </a:extLst>
          </p:cNvPr>
          <p:cNvGraphicFramePr>
            <a:graphicFrameLocks noGrp="1"/>
          </p:cNvGraphicFramePr>
          <p:nvPr/>
        </p:nvGraphicFramePr>
        <p:xfrm>
          <a:off x="171692" y="1916832"/>
          <a:ext cx="11848616" cy="2925407"/>
        </p:xfrm>
        <a:graphic>
          <a:graphicData uri="http://schemas.openxmlformats.org/drawingml/2006/table">
            <a:tbl>
              <a:tblPr firstRow="1" bandRow="1">
                <a:tableStyleId>{9D7B26C5-4107-4FEC-AEDC-1716B250A1EF}</a:tableStyleId>
              </a:tblPr>
              <a:tblGrid>
                <a:gridCol w="1800340">
                  <a:extLst>
                    <a:ext uri="{9D8B030D-6E8A-4147-A177-3AD203B41FA5}">
                      <a16:colId xmlns:a16="http://schemas.microsoft.com/office/drawing/2014/main" val="959524698"/>
                    </a:ext>
                  </a:extLst>
                </a:gridCol>
                <a:gridCol w="7004288">
                  <a:extLst>
                    <a:ext uri="{9D8B030D-6E8A-4147-A177-3AD203B41FA5}">
                      <a16:colId xmlns:a16="http://schemas.microsoft.com/office/drawing/2014/main" val="4122873340"/>
                    </a:ext>
                  </a:extLst>
                </a:gridCol>
                <a:gridCol w="1833829">
                  <a:extLst>
                    <a:ext uri="{9D8B030D-6E8A-4147-A177-3AD203B41FA5}">
                      <a16:colId xmlns:a16="http://schemas.microsoft.com/office/drawing/2014/main" val="2730663792"/>
                    </a:ext>
                  </a:extLst>
                </a:gridCol>
                <a:gridCol w="1210159">
                  <a:extLst>
                    <a:ext uri="{9D8B030D-6E8A-4147-A177-3AD203B41FA5}">
                      <a16:colId xmlns:a16="http://schemas.microsoft.com/office/drawing/2014/main" val="465092278"/>
                    </a:ext>
                  </a:extLst>
                </a:gridCol>
              </a:tblGrid>
              <a:tr h="424290">
                <a:tc>
                  <a:txBody>
                    <a:bodyPr/>
                    <a:lstStyle/>
                    <a:p>
                      <a:r>
                        <a:rPr lang="fr-FR" sz="2000" noProof="0" dirty="0"/>
                        <a:t>Sujet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2000" noProof="0" dirty="0"/>
                        <a:t>Action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000" noProof="0" dirty="0"/>
                        <a:t>Qui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000" noProof="0" dirty="0"/>
                        <a:t>Quand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68975049"/>
                  </a:ext>
                </a:extLst>
              </a:tr>
              <a:tr h="566142">
                <a:tc>
                  <a:txBody>
                    <a:bodyPr/>
                    <a:lstStyle/>
                    <a:p>
                      <a:pPr algn="l"/>
                      <a:endParaRPr lang="fr-FR" sz="1400" b="1" noProof="0" dirty="0">
                        <a:solidFill>
                          <a:schemeClr val="tx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 algn="l">
                        <a:buFontTx/>
                        <a:buChar char="-"/>
                      </a:pPr>
                      <a:endParaRPr lang="fr-FR" sz="1400" b="0" dirty="0">
                        <a:solidFill>
                          <a:schemeClr val="tx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sz="1600" b="1" noProof="0" dirty="0">
                        <a:solidFill>
                          <a:schemeClr val="tx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endParaRPr lang="fr-FR" sz="1600" b="1" dirty="0">
                        <a:solidFill>
                          <a:schemeClr val="tx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71151025"/>
                  </a:ext>
                </a:extLst>
              </a:tr>
              <a:tr h="566142">
                <a:tc>
                  <a:txBody>
                    <a:bodyPr/>
                    <a:lstStyle/>
                    <a:p>
                      <a:pPr algn="l"/>
                      <a:endParaRPr lang="fr-FR" sz="1400" b="1" noProof="0" dirty="0">
                        <a:solidFill>
                          <a:schemeClr val="tx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endParaRPr lang="fr-FR" sz="1400" b="0" dirty="0">
                        <a:solidFill>
                          <a:schemeClr val="tx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600" b="1" noProof="0" dirty="0">
                        <a:solidFill>
                          <a:schemeClr val="tx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endParaRPr lang="fr-FR" sz="1600" b="1" dirty="0">
                        <a:solidFill>
                          <a:schemeClr val="tx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01198741"/>
                  </a:ext>
                </a:extLst>
              </a:tr>
              <a:tr h="511469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endParaRPr lang="fr-FR" sz="1400" b="1" kern="1200" noProof="0" dirty="0">
                        <a:solidFill>
                          <a:schemeClr val="tx2">
                            <a:lumMod val="5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marR="0" lvl="0" indent="-285750" algn="l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Char char="-"/>
                      </a:pPr>
                      <a:endParaRPr lang="fr-FR" sz="1400" b="0" kern="1200" noProof="0" dirty="0">
                        <a:solidFill>
                          <a:schemeClr val="tx2">
                            <a:lumMod val="5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sz="1600" b="1" noProof="0" dirty="0">
                        <a:solidFill>
                          <a:schemeClr val="tx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rtl="0" eaLnBrk="1" latinLnBrk="0" hangingPunct="1"/>
                      <a:endParaRPr lang="fr-FR" sz="1600" b="1" kern="1200" noProof="0" dirty="0">
                        <a:solidFill>
                          <a:schemeClr val="tx2">
                            <a:lumMod val="5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6466299"/>
                  </a:ext>
                </a:extLst>
              </a:tr>
              <a:tr h="428682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endParaRPr lang="fr-FR" sz="1400" b="1" kern="1200" noProof="0" dirty="0">
                        <a:solidFill>
                          <a:schemeClr val="tx2">
                            <a:lumMod val="5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 algn="l">
                        <a:buFontTx/>
                        <a:buChar char="-"/>
                      </a:pPr>
                      <a:endParaRPr lang="fr-FR" sz="1400" b="0" dirty="0">
                        <a:solidFill>
                          <a:schemeClr val="tx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600" b="1" kern="1200" noProof="0" dirty="0">
                        <a:solidFill>
                          <a:schemeClr val="tx2">
                            <a:lumMod val="5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sz="1600" b="1" noProof="0" dirty="0">
                        <a:solidFill>
                          <a:schemeClr val="tx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20501931"/>
                  </a:ext>
                </a:extLst>
              </a:tr>
              <a:tr h="428682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endParaRPr lang="fr-FR" sz="1400" b="1" kern="1200" noProof="0" dirty="0">
                        <a:solidFill>
                          <a:schemeClr val="tx2">
                            <a:lumMod val="5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endParaRPr lang="fr-FR" sz="1400" b="0" noProof="0" dirty="0">
                        <a:solidFill>
                          <a:schemeClr val="tx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sz="1600" b="1" kern="1200" noProof="0" dirty="0">
                        <a:solidFill>
                          <a:schemeClr val="tx2">
                            <a:lumMod val="5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sz="1600" b="1" noProof="0" dirty="0">
                        <a:solidFill>
                          <a:schemeClr val="tx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15400548"/>
                  </a:ext>
                </a:extLst>
              </a:tr>
            </a:tbl>
          </a:graphicData>
        </a:graphic>
      </p:graphicFrame>
      <p:sp>
        <p:nvSpPr>
          <p:cNvPr id="8" name="Espace réservé de la date 2">
            <a:extLst>
              <a:ext uri="{FF2B5EF4-FFF2-40B4-BE49-F238E27FC236}">
                <a16:creationId xmlns:a16="http://schemas.microsoft.com/office/drawing/2014/main" id="{97EE677D-09C5-4D72-9595-9B4816EA83E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528234" y="6404271"/>
            <a:ext cx="827600" cy="365125"/>
          </a:xfrm>
        </p:spPr>
        <p:txBody>
          <a:bodyPr/>
          <a:lstStyle/>
          <a:p>
            <a:fld id="{080BD2B0-ACCD-EB4F-8684-3199CF99DE09}" type="datetime1">
              <a:rPr lang="fr-FR" smtClean="0"/>
              <a:t>09/04/2021</a:t>
            </a:fld>
            <a:endParaRPr lang="fr-FR" dirty="0"/>
          </a:p>
        </p:txBody>
      </p:sp>
      <p:sp>
        <p:nvSpPr>
          <p:cNvPr id="9" name="Espace réservé du pied de page 3">
            <a:extLst>
              <a:ext uri="{FF2B5EF4-FFF2-40B4-BE49-F238E27FC236}">
                <a16:creationId xmlns:a16="http://schemas.microsoft.com/office/drawing/2014/main" id="{E28E692C-D90A-4F7A-8171-44F45C194A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439689" y="6404271"/>
            <a:ext cx="4114800" cy="365125"/>
          </a:xfrm>
        </p:spPr>
        <p:txBody>
          <a:bodyPr/>
          <a:lstStyle/>
          <a:p>
            <a:r>
              <a:rPr lang="fr-FR" dirty="0"/>
              <a:t>Revue de performance Agence Fantastic</a:t>
            </a:r>
          </a:p>
        </p:txBody>
      </p:sp>
    </p:spTree>
    <p:extLst>
      <p:ext uri="{BB962C8B-B14F-4D97-AF65-F5344CB8AC3E}">
        <p14:creationId xmlns:p14="http://schemas.microsoft.com/office/powerpoint/2010/main" val="239375704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4F51521-58B8-4D33-B553-4765AE900A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08444" y="4542957"/>
            <a:ext cx="3787284" cy="867930"/>
          </a:xfrm>
        </p:spPr>
        <p:txBody>
          <a:bodyPr/>
          <a:lstStyle/>
          <a:p>
            <a:r>
              <a:rPr lang="en-US" sz="2800" kern="0" dirty="0">
                <a:solidFill>
                  <a:srgbClr val="C00000"/>
                </a:solidFill>
              </a:rPr>
              <a:t>Groupe SEB &amp; </a:t>
            </a:r>
            <a:r>
              <a:rPr lang="en-US" sz="2800" kern="0" dirty="0" err="1">
                <a:solidFill>
                  <a:srgbClr val="C00000"/>
                </a:solidFill>
              </a:rPr>
              <a:t>agence</a:t>
            </a:r>
            <a:endParaRPr lang="fr-FR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741972EE-2E52-40BE-8377-140C2B1B72E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0027100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257DC6A-48BC-4958-B579-7FE03D5DB1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96696" y="514148"/>
            <a:ext cx="10357104" cy="438582"/>
          </a:xfrm>
        </p:spPr>
        <p:txBody>
          <a:bodyPr/>
          <a:lstStyle/>
          <a:p>
            <a:r>
              <a:rPr lang="fr-FR" dirty="0"/>
              <a:t>Retour 2020, préparé par l’agence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49FFBBE8-8150-4BF3-8D24-94D8BA69DC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0BD2B0-ACCD-EB4F-8684-3199CF99DE09}" type="datetime1">
              <a:rPr lang="fr-FR" smtClean="0"/>
              <a:t>09/04/2021</a:t>
            </a:fld>
            <a:endParaRPr lang="fr-FR" dirty="0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37D13D83-E6CE-4A67-8E46-E28A643984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Titre de la présentation</a:t>
            </a:r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2A66E914-7445-4F2E-B8D8-537E3E3A02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CADB39-A32D-A14B-A5B6-9010485D65CB}" type="slidenum">
              <a:rPr lang="fr-FR" smtClean="0"/>
              <a:t>4</a:t>
            </a:fld>
            <a:endParaRPr lang="fr-FR"/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B777CEB1-748C-469D-8035-F8E21509C60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fr-FR" dirty="0"/>
              <a:t>_ Chiffres clés (chiffre d’affaires, nombre d’employés, </a:t>
            </a:r>
            <a:r>
              <a:rPr lang="fr-FR" dirty="0" err="1"/>
              <a:t>etc</a:t>
            </a:r>
            <a:r>
              <a:rPr lang="fr-FR" dirty="0"/>
              <a:t>)</a:t>
            </a:r>
          </a:p>
          <a:p>
            <a:r>
              <a:rPr lang="fr-FR" dirty="0"/>
              <a:t>_ Faits marquants 2020</a:t>
            </a:r>
          </a:p>
          <a:p>
            <a:r>
              <a:rPr lang="fr-FR" dirty="0"/>
              <a:t>_ Perspective – orientations </a:t>
            </a:r>
            <a:r>
              <a:rPr lang="fr-FR" dirty="0" err="1"/>
              <a:t>strat</a:t>
            </a:r>
            <a:r>
              <a:rPr lang="fr-FR" dirty="0"/>
              <a:t> pour 2021/2023</a:t>
            </a:r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75764470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3" name="Google Shape;463;p47"/>
          <p:cNvPicPr preferRelativeResize="0"/>
          <p:nvPr/>
        </p:nvPicPr>
        <p:blipFill rotWithShape="1">
          <a:blip r:embed="rId3">
            <a:alphaModFix/>
          </a:blip>
          <a:srcRect t="4718" b="4718"/>
          <a:stretch/>
        </p:blipFill>
        <p:spPr>
          <a:xfrm>
            <a:off x="5457174" y="205600"/>
            <a:ext cx="6541975" cy="6345876"/>
          </a:xfrm>
          <a:prstGeom prst="rect">
            <a:avLst/>
          </a:prstGeom>
          <a:noFill/>
          <a:ln>
            <a:noFill/>
          </a:ln>
        </p:spPr>
      </p:pic>
      <p:pic>
        <p:nvPicPr>
          <p:cNvPr id="464" name="Google Shape;464;p47"/>
          <p:cNvPicPr preferRelativeResize="0"/>
          <p:nvPr/>
        </p:nvPicPr>
        <p:blipFill rotWithShape="1">
          <a:blip r:embed="rId4">
            <a:alphaModFix/>
          </a:blip>
          <a:srcRect l="53976" t="12982" r="5236" b="13961"/>
          <a:stretch/>
        </p:blipFill>
        <p:spPr>
          <a:xfrm>
            <a:off x="6335025" y="1231400"/>
            <a:ext cx="4470249" cy="4203974"/>
          </a:xfrm>
          <a:prstGeom prst="rect">
            <a:avLst/>
          </a:prstGeom>
          <a:noFill/>
          <a:ln>
            <a:noFill/>
          </a:ln>
        </p:spPr>
      </p:pic>
      <p:sp>
        <p:nvSpPr>
          <p:cNvPr id="465" name="Google Shape;465;p47"/>
          <p:cNvSpPr txBox="1">
            <a:spLocks noGrp="1"/>
          </p:cNvSpPr>
          <p:nvPr>
            <p:ph type="dt" idx="10"/>
          </p:nvPr>
        </p:nvSpPr>
        <p:spPr>
          <a:xfrm>
            <a:off x="528234" y="6404271"/>
            <a:ext cx="8277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lvl="0"/>
            <a:fld id="{080BD2B0-ACCD-EB4F-8684-3199CF99DE09}" type="datetime1">
              <a:rPr lang="fr-FR"/>
              <a:pPr lvl="0"/>
              <a:t>09/04/2021</a:t>
            </a:fld>
            <a:endParaRPr dirty="0"/>
          </a:p>
        </p:txBody>
      </p:sp>
      <p:sp>
        <p:nvSpPr>
          <p:cNvPr id="466" name="Google Shape;466;p47"/>
          <p:cNvSpPr txBox="1">
            <a:spLocks noGrp="1"/>
          </p:cNvSpPr>
          <p:nvPr>
            <p:ph type="ftr" idx="11"/>
          </p:nvPr>
        </p:nvSpPr>
        <p:spPr>
          <a:xfrm>
            <a:off x="1439689" y="6404271"/>
            <a:ext cx="41148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/>
              <a:t>Titre de la présentation</a:t>
            </a:r>
            <a:endParaRPr/>
          </a:p>
        </p:txBody>
      </p:sp>
      <p:sp>
        <p:nvSpPr>
          <p:cNvPr id="467" name="Google Shape;467;p47"/>
          <p:cNvSpPr txBox="1">
            <a:spLocks noGrp="1"/>
          </p:cNvSpPr>
          <p:nvPr>
            <p:ph type="sldNum" idx="12"/>
          </p:nvPr>
        </p:nvSpPr>
        <p:spPr>
          <a:xfrm>
            <a:off x="-30997" y="6404271"/>
            <a:ext cx="559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5</a:t>
            </a:fld>
            <a:endParaRPr/>
          </a:p>
        </p:txBody>
      </p:sp>
      <p:cxnSp>
        <p:nvCxnSpPr>
          <p:cNvPr id="468" name="Google Shape;468;p47"/>
          <p:cNvCxnSpPr/>
          <p:nvPr/>
        </p:nvCxnSpPr>
        <p:spPr>
          <a:xfrm>
            <a:off x="3550087" y="3803392"/>
            <a:ext cx="1907100" cy="0"/>
          </a:xfrm>
          <a:prstGeom prst="straightConnector1">
            <a:avLst/>
          </a:prstGeom>
          <a:noFill/>
          <a:ln w="12700" cap="flat" cmpd="sng">
            <a:solidFill>
              <a:srgbClr val="FFFFFF"/>
            </a:solidFill>
            <a:prstDash val="dot"/>
            <a:round/>
            <a:headEnd type="none" w="sm" len="sm"/>
            <a:tailEnd type="none" w="sm" len="sm"/>
          </a:ln>
        </p:spPr>
      </p:cxnSp>
      <p:sp>
        <p:nvSpPr>
          <p:cNvPr id="469" name="Google Shape;469;p47"/>
          <p:cNvSpPr/>
          <p:nvPr/>
        </p:nvSpPr>
        <p:spPr>
          <a:xfrm>
            <a:off x="525600" y="1939850"/>
            <a:ext cx="4476000" cy="615000"/>
          </a:xfrm>
          <a:prstGeom prst="rect">
            <a:avLst/>
          </a:prstGeom>
          <a:noFill/>
          <a:ln w="9525" cap="flat" cmpd="sng">
            <a:solidFill>
              <a:srgbClr val="000000">
                <a:alpha val="0"/>
              </a:srgb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Font typeface="Georgia"/>
              <a:buNone/>
            </a:pPr>
            <a:r>
              <a:rPr lang="fr-FR" sz="2900" b="1" i="1">
                <a:solidFill>
                  <a:srgbClr val="434343"/>
                </a:solidFill>
                <a:latin typeface="Raleway"/>
                <a:ea typeface="Raleway"/>
                <a:cs typeface="Raleway"/>
                <a:sym typeface="Raleway"/>
              </a:rPr>
              <a:t>Nov 2020 / </a:t>
            </a:r>
            <a:endParaRPr sz="2900" b="1" i="1">
              <a:solidFill>
                <a:srgbClr val="434343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marL="0" marR="0" lvl="0" indent="0" algn="ctr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Font typeface="Georgia"/>
              <a:buNone/>
            </a:pPr>
            <a:r>
              <a:rPr lang="fr-FR" sz="2100" b="1" i="1">
                <a:solidFill>
                  <a:srgbClr val="434343"/>
                </a:solidFill>
                <a:latin typeface="Raleway"/>
                <a:ea typeface="Raleway"/>
                <a:cs typeface="Raleway"/>
                <a:sym typeface="Raleway"/>
              </a:rPr>
              <a:t>After 2 years off the radar, the official Launch !</a:t>
            </a:r>
            <a:endParaRPr sz="2100" b="1" i="1">
              <a:solidFill>
                <a:srgbClr val="434343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  <p:sp>
        <p:nvSpPr>
          <p:cNvPr id="470" name="Google Shape;470;p47"/>
          <p:cNvSpPr txBox="1">
            <a:spLocks noGrp="1"/>
          </p:cNvSpPr>
          <p:nvPr>
            <p:ph type="title"/>
          </p:nvPr>
        </p:nvSpPr>
        <p:spPr>
          <a:xfrm>
            <a:off x="996697" y="514150"/>
            <a:ext cx="3093600" cy="43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sp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7E7364"/>
              </a:buClr>
              <a:buSzPts val="2500"/>
              <a:buFont typeface="Arial"/>
              <a:buNone/>
            </a:pPr>
            <a:r>
              <a:rPr lang="fr-FR"/>
              <a:t>Faits marquants </a:t>
            </a:r>
            <a:endParaRPr/>
          </a:p>
        </p:txBody>
      </p:sp>
      <p:sp>
        <p:nvSpPr>
          <p:cNvPr id="471" name="Google Shape;471;p47"/>
          <p:cNvSpPr txBox="1"/>
          <p:nvPr/>
        </p:nvSpPr>
        <p:spPr>
          <a:xfrm>
            <a:off x="388650" y="3141425"/>
            <a:ext cx="4877100" cy="2821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r-FR" sz="2000" b="1">
                <a:solidFill>
                  <a:srgbClr val="E6265D"/>
                </a:solidFill>
                <a:latin typeface="Raleway"/>
                <a:ea typeface="Raleway"/>
                <a:cs typeface="Raleway"/>
                <a:sym typeface="Raleway"/>
              </a:rPr>
              <a:t>The Muzes, a group ... </a:t>
            </a:r>
            <a:endParaRPr sz="2000" b="1">
              <a:solidFill>
                <a:srgbClr val="E6265D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marL="0" lvl="0" indent="0" algn="ctr" rtl="0">
              <a:lnSpc>
                <a:spcPct val="120000"/>
              </a:lnSpc>
              <a:spcBef>
                <a:spcPts val="800"/>
              </a:spcBef>
              <a:spcAft>
                <a:spcPts val="0"/>
              </a:spcAft>
              <a:buNone/>
            </a:pPr>
            <a:r>
              <a:rPr lang="fr-FR" sz="2000" b="1">
                <a:solidFill>
                  <a:srgbClr val="E6265D"/>
                </a:solidFill>
                <a:latin typeface="Raleway"/>
                <a:ea typeface="Raleway"/>
                <a:cs typeface="Raleway"/>
                <a:sym typeface="Raleway"/>
              </a:rPr>
              <a:t>….. a new business sequence.</a:t>
            </a:r>
            <a:endParaRPr sz="2000" b="1">
              <a:solidFill>
                <a:srgbClr val="E6265D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marL="0" lvl="0" indent="0" algn="ctr" rtl="0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None/>
            </a:pPr>
            <a:r>
              <a:rPr lang="fr-FR" sz="1600">
                <a:latin typeface="Raleway"/>
                <a:ea typeface="Raleway"/>
                <a:cs typeface="Raleway"/>
                <a:sym typeface="Raleway"/>
              </a:rPr>
              <a:t>Strategic brand support appears as an evidence to deal with new market challenges and societal issues. </a:t>
            </a:r>
            <a:endParaRPr sz="1600">
              <a:latin typeface="Raleway"/>
              <a:ea typeface="Raleway"/>
              <a:cs typeface="Raleway"/>
              <a:sym typeface="Raleway"/>
            </a:endParaRPr>
          </a:p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600" b="1">
                <a:latin typeface="Raleway"/>
                <a:ea typeface="Raleway"/>
                <a:cs typeface="Raleway"/>
                <a:sym typeface="Raleway"/>
              </a:rPr>
              <a:t>MUZ BOOST and MUZ Agency</a:t>
            </a:r>
            <a:r>
              <a:rPr lang="fr-FR" sz="1600">
                <a:latin typeface="Raleway"/>
                <a:ea typeface="Raleway"/>
                <a:cs typeface="Raleway"/>
                <a:sym typeface="Raleway"/>
              </a:rPr>
              <a:t>, thus complement each other to form the group The Muzes.</a:t>
            </a:r>
            <a:endParaRPr sz="1600">
              <a:latin typeface="Raleway"/>
              <a:ea typeface="Raleway"/>
              <a:cs typeface="Raleway"/>
              <a:sym typeface="Raleway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latin typeface="Raleway"/>
              <a:ea typeface="Raleway"/>
              <a:cs typeface="Raleway"/>
              <a:sym typeface="Raleway"/>
            </a:endParaRPr>
          </a:p>
        </p:txBody>
      </p:sp>
      <p:sp>
        <p:nvSpPr>
          <p:cNvPr id="472" name="Google Shape;472;p47"/>
          <p:cNvSpPr txBox="1"/>
          <p:nvPr/>
        </p:nvSpPr>
        <p:spPr>
          <a:xfrm>
            <a:off x="7353175" y="4211225"/>
            <a:ext cx="3604500" cy="180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r-FR" sz="3100">
                <a:solidFill>
                  <a:srgbClr val="01FFB2"/>
                </a:solidFill>
                <a:latin typeface="Raleway Thin"/>
                <a:ea typeface="Raleway Thin"/>
                <a:cs typeface="Raleway Thin"/>
                <a:sym typeface="Raleway Thin"/>
              </a:rPr>
              <a:t>1st </a:t>
            </a:r>
            <a:endParaRPr sz="3100">
              <a:solidFill>
                <a:srgbClr val="01FFB2"/>
              </a:solidFill>
              <a:latin typeface="Raleway Thin"/>
              <a:ea typeface="Raleway Thin"/>
              <a:cs typeface="Raleway Thin"/>
              <a:sym typeface="Raleway Thin"/>
            </a:endParaRPr>
          </a:p>
          <a:p>
            <a:pPr marL="0" lvl="0" indent="0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r-FR" sz="3100">
                <a:solidFill>
                  <a:srgbClr val="01FFB2"/>
                </a:solidFill>
                <a:latin typeface="Raleway Thin"/>
                <a:ea typeface="Raleway Thin"/>
                <a:cs typeface="Raleway Thin"/>
                <a:sym typeface="Raleway Thin"/>
              </a:rPr>
              <a:t>CONSULTING HUB. . .</a:t>
            </a:r>
            <a:endParaRPr sz="3100">
              <a:solidFill>
                <a:srgbClr val="01FFB2"/>
              </a:solidFill>
              <a:latin typeface="Raleway Thin"/>
              <a:ea typeface="Raleway Thin"/>
              <a:cs typeface="Raleway Thin"/>
              <a:sym typeface="Raleway Thin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>
                <a:solidFill>
                  <a:srgbClr val="01FFB2"/>
                </a:solidFill>
                <a:latin typeface="Raleway Thin"/>
                <a:ea typeface="Raleway Thin"/>
                <a:cs typeface="Raleway Thin"/>
                <a:sym typeface="Raleway Thin"/>
              </a:rPr>
              <a:t>. . .  </a:t>
            </a:r>
            <a:r>
              <a:rPr lang="fr-FR" sz="1300" i="1">
                <a:solidFill>
                  <a:srgbClr val="01FFB2"/>
                </a:solidFill>
                <a:latin typeface="Raleway"/>
                <a:ea typeface="Raleway"/>
                <a:cs typeface="Raleway"/>
                <a:sym typeface="Raleway"/>
              </a:rPr>
              <a:t>100% dedicated to design and guide brands into new economics, technological and societals areas</a:t>
            </a:r>
            <a:endParaRPr sz="1300" i="1">
              <a:solidFill>
                <a:srgbClr val="01FFB2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  <p:grpSp>
        <p:nvGrpSpPr>
          <p:cNvPr id="473" name="Google Shape;473;p47"/>
          <p:cNvGrpSpPr/>
          <p:nvPr/>
        </p:nvGrpSpPr>
        <p:grpSpPr>
          <a:xfrm>
            <a:off x="7441550" y="3787250"/>
            <a:ext cx="2562000" cy="438600"/>
            <a:chOff x="7223000" y="4267800"/>
            <a:chExt cx="2562000" cy="438600"/>
          </a:xfrm>
        </p:grpSpPr>
        <p:sp>
          <p:nvSpPr>
            <p:cNvPr id="474" name="Google Shape;474;p47"/>
            <p:cNvSpPr/>
            <p:nvPr/>
          </p:nvSpPr>
          <p:spPr>
            <a:xfrm>
              <a:off x="7223000" y="4267800"/>
              <a:ext cx="2562000" cy="4386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pic>
          <p:nvPicPr>
            <p:cNvPr id="475" name="Google Shape;475;p47"/>
            <p:cNvPicPr preferRelativeResize="0"/>
            <p:nvPr/>
          </p:nvPicPr>
          <p:blipFill rotWithShape="1">
            <a:blip r:embed="rId5">
              <a:alphaModFix/>
            </a:blip>
            <a:srcRect t="71305"/>
            <a:stretch/>
          </p:blipFill>
          <p:spPr>
            <a:xfrm>
              <a:off x="7308050" y="4295638"/>
              <a:ext cx="2432801" cy="378898"/>
            </a:xfrm>
            <a:prstGeom prst="rect">
              <a:avLst/>
            </a:prstGeom>
            <a:noFill/>
            <a:ln>
              <a:noFill/>
            </a:ln>
          </p:spPr>
        </p:pic>
      </p:grpSp>
    </p:spTree>
    <p:extLst>
      <p:ext uri="{BB962C8B-B14F-4D97-AF65-F5344CB8AC3E}">
        <p14:creationId xmlns:p14="http://schemas.microsoft.com/office/powerpoint/2010/main" val="11686297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0" name="Google Shape;480;p48"/>
          <p:cNvSpPr/>
          <p:nvPr/>
        </p:nvSpPr>
        <p:spPr>
          <a:xfrm>
            <a:off x="3880337" y="1710735"/>
            <a:ext cx="4512600" cy="3903300"/>
          </a:xfrm>
          <a:prstGeom prst="triangle">
            <a:avLst>
              <a:gd name="adj" fmla="val 50000"/>
            </a:avLst>
          </a:prstGeom>
          <a:noFill/>
          <a:ln w="9525" cap="flat" cmpd="sng">
            <a:solidFill>
              <a:srgbClr val="66666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highlight>
                <a:srgbClr val="434343"/>
              </a:highlight>
            </a:endParaRPr>
          </a:p>
        </p:txBody>
      </p:sp>
      <p:pic>
        <p:nvPicPr>
          <p:cNvPr id="481" name="Google Shape;481;p48"/>
          <p:cNvPicPr preferRelativeResize="0"/>
          <p:nvPr/>
        </p:nvPicPr>
        <p:blipFill rotWithShape="1">
          <a:blip r:embed="rId3">
            <a:alphaModFix/>
          </a:blip>
          <a:srcRect l="53976" t="12982" r="5236" b="13961"/>
          <a:stretch/>
        </p:blipFill>
        <p:spPr>
          <a:xfrm>
            <a:off x="3901912" y="1922168"/>
            <a:ext cx="4459674" cy="4194039"/>
          </a:xfrm>
          <a:prstGeom prst="rect">
            <a:avLst/>
          </a:prstGeom>
          <a:noFill/>
          <a:ln>
            <a:noFill/>
          </a:ln>
        </p:spPr>
      </p:pic>
      <p:sp>
        <p:nvSpPr>
          <p:cNvPr id="482" name="Google Shape;482;p48"/>
          <p:cNvSpPr txBox="1">
            <a:spLocks noGrp="1"/>
          </p:cNvSpPr>
          <p:nvPr>
            <p:ph type="title"/>
          </p:nvPr>
        </p:nvSpPr>
        <p:spPr>
          <a:xfrm>
            <a:off x="996696" y="514148"/>
            <a:ext cx="10357200" cy="43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sp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7E7364"/>
              </a:buClr>
              <a:buSzPts val="2500"/>
              <a:buFont typeface="Arial"/>
              <a:buNone/>
            </a:pPr>
            <a:r>
              <a:rPr lang="fr-FR"/>
              <a:t>Faits marquants </a:t>
            </a:r>
            <a:endParaRPr/>
          </a:p>
        </p:txBody>
      </p:sp>
      <p:sp>
        <p:nvSpPr>
          <p:cNvPr id="483" name="Google Shape;483;p48"/>
          <p:cNvSpPr txBox="1">
            <a:spLocks noGrp="1"/>
          </p:cNvSpPr>
          <p:nvPr>
            <p:ph type="dt" idx="10"/>
          </p:nvPr>
        </p:nvSpPr>
        <p:spPr>
          <a:xfrm>
            <a:off x="528234" y="6404271"/>
            <a:ext cx="8277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lvl="0"/>
            <a:fld id="{080BD2B0-ACCD-EB4F-8684-3199CF99DE09}" type="datetime1">
              <a:rPr lang="fr-FR"/>
              <a:pPr lvl="0"/>
              <a:t>09/04/2021</a:t>
            </a:fld>
            <a:endParaRPr dirty="0"/>
          </a:p>
        </p:txBody>
      </p:sp>
      <p:sp>
        <p:nvSpPr>
          <p:cNvPr id="484" name="Google Shape;484;p48"/>
          <p:cNvSpPr txBox="1">
            <a:spLocks noGrp="1"/>
          </p:cNvSpPr>
          <p:nvPr>
            <p:ph type="ftr" idx="11"/>
          </p:nvPr>
        </p:nvSpPr>
        <p:spPr>
          <a:xfrm>
            <a:off x="1439689" y="6404271"/>
            <a:ext cx="41148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/>
              <a:t>Titre de la présentation</a:t>
            </a:r>
            <a:endParaRPr/>
          </a:p>
        </p:txBody>
      </p:sp>
      <p:sp>
        <p:nvSpPr>
          <p:cNvPr id="485" name="Google Shape;485;p48"/>
          <p:cNvSpPr txBox="1">
            <a:spLocks noGrp="1"/>
          </p:cNvSpPr>
          <p:nvPr>
            <p:ph type="sldNum" idx="12"/>
          </p:nvPr>
        </p:nvSpPr>
        <p:spPr>
          <a:xfrm>
            <a:off x="-30997" y="6404271"/>
            <a:ext cx="559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6</a:t>
            </a:fld>
            <a:endParaRPr/>
          </a:p>
        </p:txBody>
      </p:sp>
      <p:sp>
        <p:nvSpPr>
          <p:cNvPr id="486" name="Google Shape;486;p48"/>
          <p:cNvSpPr/>
          <p:nvPr/>
        </p:nvSpPr>
        <p:spPr>
          <a:xfrm>
            <a:off x="4887010" y="2866384"/>
            <a:ext cx="2500200" cy="2162700"/>
          </a:xfrm>
          <a:prstGeom prst="triangle">
            <a:avLst>
              <a:gd name="adj" fmla="val 50000"/>
            </a:avLst>
          </a:prstGeom>
          <a:solidFill>
            <a:srgbClr val="E6265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highlight>
                <a:srgbClr val="434343"/>
              </a:highlight>
            </a:endParaRPr>
          </a:p>
        </p:txBody>
      </p:sp>
      <p:pic>
        <p:nvPicPr>
          <p:cNvPr id="487" name="Google Shape;487;p4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572703" y="3685941"/>
            <a:ext cx="1114052" cy="604673"/>
          </a:xfrm>
          <a:prstGeom prst="rect">
            <a:avLst/>
          </a:prstGeom>
          <a:noFill/>
          <a:ln>
            <a:noFill/>
          </a:ln>
        </p:spPr>
      </p:pic>
      <p:sp>
        <p:nvSpPr>
          <p:cNvPr id="488" name="Google Shape;488;p48"/>
          <p:cNvSpPr txBox="1"/>
          <p:nvPr/>
        </p:nvSpPr>
        <p:spPr>
          <a:xfrm>
            <a:off x="8412365" y="5206248"/>
            <a:ext cx="2357400" cy="407400"/>
          </a:xfrm>
          <a:prstGeom prst="rect">
            <a:avLst/>
          </a:prstGeom>
          <a:solidFill>
            <a:srgbClr val="F3F3F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600" b="1" i="1">
                <a:latin typeface="Raleway"/>
                <a:ea typeface="Raleway"/>
                <a:cs typeface="Raleway"/>
                <a:sym typeface="Raleway"/>
              </a:rPr>
              <a:t>Go-To-Market </a:t>
            </a:r>
            <a:endParaRPr sz="1600" b="1" i="1">
              <a:latin typeface="Raleway"/>
              <a:ea typeface="Raleway"/>
              <a:cs typeface="Raleway"/>
              <a:sym typeface="Raleway"/>
            </a:endParaRPr>
          </a:p>
        </p:txBody>
      </p:sp>
      <p:sp>
        <p:nvSpPr>
          <p:cNvPr id="489" name="Google Shape;489;p48"/>
          <p:cNvSpPr txBox="1"/>
          <p:nvPr/>
        </p:nvSpPr>
        <p:spPr>
          <a:xfrm>
            <a:off x="4409128" y="1223914"/>
            <a:ext cx="3349500" cy="407400"/>
          </a:xfrm>
          <a:prstGeom prst="rect">
            <a:avLst/>
          </a:prstGeom>
          <a:solidFill>
            <a:srgbClr val="F3F3F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600" b="1" i="1">
                <a:latin typeface="Raleway"/>
                <a:ea typeface="Raleway"/>
                <a:cs typeface="Raleway"/>
                <a:sym typeface="Raleway"/>
              </a:rPr>
              <a:t>Brand DNA</a:t>
            </a:r>
            <a:endParaRPr sz="1600" b="1" i="1">
              <a:latin typeface="Raleway"/>
              <a:ea typeface="Raleway"/>
              <a:cs typeface="Raleway"/>
              <a:sym typeface="Raleway"/>
            </a:endParaRPr>
          </a:p>
        </p:txBody>
      </p:sp>
      <p:sp>
        <p:nvSpPr>
          <p:cNvPr id="490" name="Google Shape;490;p48"/>
          <p:cNvSpPr txBox="1"/>
          <p:nvPr/>
        </p:nvSpPr>
        <p:spPr>
          <a:xfrm>
            <a:off x="1528108" y="5206248"/>
            <a:ext cx="2333100" cy="407400"/>
          </a:xfrm>
          <a:prstGeom prst="rect">
            <a:avLst/>
          </a:prstGeom>
          <a:solidFill>
            <a:srgbClr val="F3F3F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600" b="1" i="1">
                <a:latin typeface="Raleway"/>
                <a:ea typeface="Raleway"/>
                <a:cs typeface="Raleway"/>
                <a:sym typeface="Raleway"/>
              </a:rPr>
              <a:t>Design Offer</a:t>
            </a:r>
            <a:endParaRPr sz="1600" b="1" i="1">
              <a:latin typeface="Raleway"/>
              <a:ea typeface="Raleway"/>
              <a:cs typeface="Raleway"/>
              <a:sym typeface="Raleway"/>
            </a:endParaRPr>
          </a:p>
        </p:txBody>
      </p:sp>
      <p:sp>
        <p:nvSpPr>
          <p:cNvPr id="491" name="Google Shape;491;p48"/>
          <p:cNvSpPr txBox="1"/>
          <p:nvPr/>
        </p:nvSpPr>
        <p:spPr>
          <a:xfrm>
            <a:off x="2182397" y="5639910"/>
            <a:ext cx="1159500" cy="49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r>
              <a:rPr lang="fr-FR" sz="1000" i="1">
                <a:latin typeface="Raleway"/>
                <a:ea typeface="Raleway"/>
                <a:cs typeface="Raleway"/>
                <a:sym typeface="Raleway"/>
              </a:rPr>
              <a:t>User centrism</a:t>
            </a:r>
            <a:endParaRPr sz="1000" i="1">
              <a:latin typeface="Raleway"/>
              <a:ea typeface="Raleway"/>
              <a:cs typeface="Raleway"/>
              <a:sym typeface="Raleway"/>
            </a:endParaRPr>
          </a:p>
        </p:txBody>
      </p:sp>
      <p:sp>
        <p:nvSpPr>
          <p:cNvPr id="492" name="Google Shape;492;p48"/>
          <p:cNvSpPr txBox="1"/>
          <p:nvPr/>
        </p:nvSpPr>
        <p:spPr>
          <a:xfrm>
            <a:off x="935237" y="5639876"/>
            <a:ext cx="1159500" cy="49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r>
              <a:rPr lang="fr-FR" sz="900" i="1">
                <a:latin typeface="Raleway"/>
                <a:ea typeface="Raleway"/>
                <a:cs typeface="Raleway"/>
                <a:sym typeface="Raleway"/>
              </a:rPr>
              <a:t>Ranges /</a:t>
            </a:r>
            <a:endParaRPr sz="900" i="1">
              <a:latin typeface="Raleway"/>
              <a:ea typeface="Raleway"/>
              <a:cs typeface="Raleway"/>
              <a:sym typeface="Raleway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r>
              <a:rPr lang="fr-FR" sz="900" i="1">
                <a:latin typeface="Raleway"/>
                <a:ea typeface="Raleway"/>
                <a:cs typeface="Raleway"/>
                <a:sym typeface="Raleway"/>
              </a:rPr>
              <a:t>Products &amp; Services</a:t>
            </a:r>
            <a:endParaRPr sz="900" i="1">
              <a:latin typeface="Raleway"/>
              <a:ea typeface="Raleway"/>
              <a:cs typeface="Raleway"/>
              <a:sym typeface="Raleway"/>
            </a:endParaRPr>
          </a:p>
        </p:txBody>
      </p:sp>
      <p:sp>
        <p:nvSpPr>
          <p:cNvPr id="493" name="Google Shape;493;p48"/>
          <p:cNvSpPr txBox="1"/>
          <p:nvPr/>
        </p:nvSpPr>
        <p:spPr>
          <a:xfrm>
            <a:off x="6494408" y="1685325"/>
            <a:ext cx="1394100" cy="49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r>
              <a:rPr lang="fr-FR" sz="1000" i="1">
                <a:latin typeface="Raleway"/>
                <a:ea typeface="Raleway"/>
                <a:cs typeface="Raleway"/>
                <a:sym typeface="Raleway"/>
              </a:rPr>
              <a:t>What is the brand </a:t>
            </a:r>
            <a:br>
              <a:rPr lang="fr-FR" sz="1000" i="1">
                <a:latin typeface="Raleway"/>
                <a:ea typeface="Raleway"/>
                <a:cs typeface="Raleway"/>
                <a:sym typeface="Raleway"/>
              </a:rPr>
            </a:br>
            <a:r>
              <a:rPr lang="fr-FR" sz="1000" i="1">
                <a:latin typeface="Raleway"/>
                <a:ea typeface="Raleway"/>
                <a:cs typeface="Raleway"/>
                <a:sym typeface="Raleway"/>
              </a:rPr>
              <a:t>in 2 or 5 years?</a:t>
            </a:r>
            <a:endParaRPr sz="1000" i="1">
              <a:latin typeface="Raleway"/>
              <a:ea typeface="Raleway"/>
              <a:cs typeface="Raleway"/>
              <a:sym typeface="Raleway"/>
            </a:endParaRPr>
          </a:p>
        </p:txBody>
      </p:sp>
      <p:sp>
        <p:nvSpPr>
          <p:cNvPr id="494" name="Google Shape;494;p48"/>
          <p:cNvSpPr txBox="1"/>
          <p:nvPr/>
        </p:nvSpPr>
        <p:spPr>
          <a:xfrm>
            <a:off x="4409128" y="1685325"/>
            <a:ext cx="1394100" cy="49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r>
              <a:rPr lang="fr-FR" sz="1000" i="1">
                <a:latin typeface="Raleway"/>
                <a:ea typeface="Raleway"/>
                <a:cs typeface="Raleway"/>
                <a:sym typeface="Raleway"/>
              </a:rPr>
              <a:t> CEO’s vision,</a:t>
            </a:r>
            <a:endParaRPr sz="1000" i="1">
              <a:latin typeface="Raleway"/>
              <a:ea typeface="Raleway"/>
              <a:cs typeface="Raleway"/>
              <a:sym typeface="Raleway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r>
              <a:rPr lang="fr-FR" sz="1000" i="1">
                <a:latin typeface="Raleway"/>
                <a:ea typeface="Raleway"/>
                <a:cs typeface="Raleway"/>
                <a:sym typeface="Raleway"/>
              </a:rPr>
              <a:t>Business goals</a:t>
            </a:r>
            <a:endParaRPr sz="1000" i="1">
              <a:latin typeface="Raleway"/>
              <a:ea typeface="Raleway"/>
              <a:cs typeface="Raleway"/>
              <a:sym typeface="Raleway"/>
            </a:endParaRPr>
          </a:p>
        </p:txBody>
      </p:sp>
      <p:sp>
        <p:nvSpPr>
          <p:cNvPr id="495" name="Google Shape;495;p48"/>
          <p:cNvSpPr txBox="1"/>
          <p:nvPr/>
        </p:nvSpPr>
        <p:spPr>
          <a:xfrm>
            <a:off x="3429649" y="5639910"/>
            <a:ext cx="1159500" cy="49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r>
              <a:rPr lang="fr-FR" sz="1000" i="1">
                <a:latin typeface="Raleway"/>
                <a:ea typeface="Raleway"/>
                <a:cs typeface="Raleway"/>
                <a:sym typeface="Raleway"/>
              </a:rPr>
              <a:t>Sustainability</a:t>
            </a:r>
            <a:endParaRPr sz="1000" i="1">
              <a:latin typeface="Raleway"/>
              <a:ea typeface="Raleway"/>
              <a:cs typeface="Raleway"/>
              <a:sym typeface="Raleway"/>
            </a:endParaRPr>
          </a:p>
        </p:txBody>
      </p:sp>
      <p:sp>
        <p:nvSpPr>
          <p:cNvPr id="496" name="Google Shape;496;p48"/>
          <p:cNvSpPr txBox="1"/>
          <p:nvPr/>
        </p:nvSpPr>
        <p:spPr>
          <a:xfrm>
            <a:off x="5013517" y="4257646"/>
            <a:ext cx="2270700" cy="97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fr-FR" sz="1800" b="1" i="1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rPr>
              <a:t>BRANDS</a:t>
            </a:r>
            <a:endParaRPr sz="1800" b="1" i="1">
              <a:solidFill>
                <a:srgbClr val="FFFFFF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fr-FR" sz="1800" b="1" i="1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rPr>
              <a:t>SPEED UP</a:t>
            </a:r>
            <a:endParaRPr sz="1800" b="1" i="1">
              <a:solidFill>
                <a:srgbClr val="FFFFFF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endParaRPr sz="1800" b="1" i="1">
              <a:solidFill>
                <a:srgbClr val="FFFFFF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  <p:sp>
        <p:nvSpPr>
          <p:cNvPr id="497" name="Google Shape;497;p48"/>
          <p:cNvSpPr txBox="1"/>
          <p:nvPr/>
        </p:nvSpPr>
        <p:spPr>
          <a:xfrm>
            <a:off x="10301159" y="5666938"/>
            <a:ext cx="1114200" cy="43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r>
              <a:rPr lang="fr-FR" sz="1000" i="1">
                <a:latin typeface="Raleway"/>
                <a:ea typeface="Raleway"/>
                <a:cs typeface="Raleway"/>
                <a:sym typeface="Raleway"/>
              </a:rPr>
              <a:t>Trade/Retail</a:t>
            </a:r>
            <a:endParaRPr sz="1000" i="1">
              <a:latin typeface="Raleway"/>
              <a:ea typeface="Raleway"/>
              <a:cs typeface="Raleway"/>
              <a:sym typeface="Raleway"/>
            </a:endParaRPr>
          </a:p>
        </p:txBody>
      </p:sp>
      <p:sp>
        <p:nvSpPr>
          <p:cNvPr id="498" name="Google Shape;498;p48"/>
          <p:cNvSpPr txBox="1"/>
          <p:nvPr/>
        </p:nvSpPr>
        <p:spPr>
          <a:xfrm>
            <a:off x="7655821" y="5666893"/>
            <a:ext cx="1114200" cy="43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r>
              <a:rPr lang="fr-FR" sz="1000" i="1">
                <a:latin typeface="Raleway"/>
                <a:ea typeface="Raleway"/>
                <a:cs typeface="Raleway"/>
                <a:sym typeface="Raleway"/>
              </a:rPr>
              <a:t>Off &amp; Online Marketing</a:t>
            </a:r>
            <a:endParaRPr sz="1000" i="1">
              <a:latin typeface="Raleway"/>
              <a:ea typeface="Raleway"/>
              <a:cs typeface="Raleway"/>
              <a:sym typeface="Raleway"/>
            </a:endParaRPr>
          </a:p>
        </p:txBody>
      </p:sp>
      <p:sp>
        <p:nvSpPr>
          <p:cNvPr id="499" name="Google Shape;499;p48"/>
          <p:cNvSpPr txBox="1"/>
          <p:nvPr/>
        </p:nvSpPr>
        <p:spPr>
          <a:xfrm>
            <a:off x="8815581" y="5666938"/>
            <a:ext cx="1439700" cy="43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r>
              <a:rPr lang="fr-FR" sz="1000" i="1">
                <a:latin typeface="Raleway"/>
                <a:ea typeface="Raleway"/>
                <a:cs typeface="Raleway"/>
                <a:sym typeface="Raleway"/>
              </a:rPr>
              <a:t>Brand activation</a:t>
            </a:r>
            <a:br>
              <a:rPr lang="fr-FR" sz="900" i="1">
                <a:latin typeface="Raleway"/>
                <a:ea typeface="Raleway"/>
                <a:cs typeface="Raleway"/>
                <a:sym typeface="Raleway"/>
              </a:rPr>
            </a:br>
            <a:r>
              <a:rPr lang="fr-FR" sz="800" i="1">
                <a:latin typeface="Raleway"/>
                <a:ea typeface="Raleway"/>
                <a:cs typeface="Raleway"/>
                <a:sym typeface="Raleway"/>
              </a:rPr>
              <a:t>Media/PR/Influence</a:t>
            </a:r>
            <a:endParaRPr sz="800" i="1">
              <a:latin typeface="Raleway"/>
              <a:ea typeface="Raleway"/>
              <a:cs typeface="Raleway"/>
              <a:sym typeface="Raleway"/>
            </a:endParaRPr>
          </a:p>
        </p:txBody>
      </p:sp>
      <p:sp>
        <p:nvSpPr>
          <p:cNvPr id="500" name="Google Shape;500;p48"/>
          <p:cNvSpPr/>
          <p:nvPr/>
        </p:nvSpPr>
        <p:spPr>
          <a:xfrm>
            <a:off x="1176576" y="2130700"/>
            <a:ext cx="2684700" cy="193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60925" rIns="121900" bIns="609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"/>
              <a:buFont typeface="Georgia"/>
              <a:buNone/>
            </a:pPr>
            <a:r>
              <a:rPr lang="fr-FR" sz="2400" b="1">
                <a:solidFill>
                  <a:srgbClr val="FFFFFF"/>
                </a:solidFill>
                <a:highlight>
                  <a:srgbClr val="000000"/>
                </a:highlight>
                <a:latin typeface="Raleway"/>
                <a:ea typeface="Raleway"/>
                <a:cs typeface="Raleway"/>
                <a:sym typeface="Raleway"/>
              </a:rPr>
              <a:t>An innovative methodology </a:t>
            </a:r>
            <a:r>
              <a:rPr lang="fr-FR" sz="1500" b="1">
                <a:solidFill>
                  <a:srgbClr val="FFFFFF"/>
                </a:solidFill>
                <a:highlight>
                  <a:srgbClr val="E6265D"/>
                </a:highlight>
                <a:latin typeface="Raleway"/>
                <a:ea typeface="Raleway"/>
                <a:cs typeface="Raleway"/>
                <a:sym typeface="Raleway"/>
              </a:rPr>
              <a:t>integrating the 3 brand’s key steps </a:t>
            </a:r>
            <a:endParaRPr sz="1500" b="1">
              <a:solidFill>
                <a:srgbClr val="FFFFFF"/>
              </a:solidFill>
              <a:highlight>
                <a:srgbClr val="E6265D"/>
              </a:highlight>
              <a:latin typeface="Raleway"/>
              <a:ea typeface="Raleway"/>
              <a:cs typeface="Raleway"/>
              <a:sym typeface="Raleway"/>
            </a:endParaRPr>
          </a:p>
        </p:txBody>
      </p:sp>
      <p:cxnSp>
        <p:nvCxnSpPr>
          <p:cNvPr id="501" name="Google Shape;501;p48"/>
          <p:cNvCxnSpPr/>
          <p:nvPr/>
        </p:nvCxnSpPr>
        <p:spPr>
          <a:xfrm>
            <a:off x="1135300" y="2431033"/>
            <a:ext cx="0" cy="1452300"/>
          </a:xfrm>
          <a:prstGeom prst="straightConnector1">
            <a:avLst/>
          </a:pr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cxnSp>
    </p:spTree>
    <p:extLst>
      <p:ext uri="{BB962C8B-B14F-4D97-AF65-F5344CB8AC3E}">
        <p14:creationId xmlns:p14="http://schemas.microsoft.com/office/powerpoint/2010/main" val="223953709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6" name="Google Shape;506;p49"/>
          <p:cNvSpPr txBox="1">
            <a:spLocks noGrp="1"/>
          </p:cNvSpPr>
          <p:nvPr>
            <p:ph type="title"/>
          </p:nvPr>
        </p:nvSpPr>
        <p:spPr>
          <a:xfrm>
            <a:off x="996697" y="514150"/>
            <a:ext cx="2612100" cy="43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sp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7E7364"/>
              </a:buClr>
              <a:buSzPts val="2500"/>
              <a:buFont typeface="Arial"/>
              <a:buNone/>
            </a:pPr>
            <a:r>
              <a:rPr lang="fr-FR"/>
              <a:t>Faits marquants </a:t>
            </a:r>
            <a:endParaRPr/>
          </a:p>
        </p:txBody>
      </p:sp>
      <p:sp>
        <p:nvSpPr>
          <p:cNvPr id="507" name="Google Shape;507;p49"/>
          <p:cNvSpPr txBox="1">
            <a:spLocks noGrp="1"/>
          </p:cNvSpPr>
          <p:nvPr>
            <p:ph type="dt" idx="10"/>
          </p:nvPr>
        </p:nvSpPr>
        <p:spPr>
          <a:xfrm>
            <a:off x="528234" y="6404271"/>
            <a:ext cx="8277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lvl="0"/>
            <a:fld id="{080BD2B0-ACCD-EB4F-8684-3199CF99DE09}" type="datetime1">
              <a:rPr lang="fr-FR"/>
              <a:pPr lvl="0"/>
              <a:t>09/04/2021</a:t>
            </a:fld>
            <a:endParaRPr dirty="0"/>
          </a:p>
        </p:txBody>
      </p:sp>
      <p:sp>
        <p:nvSpPr>
          <p:cNvPr id="508" name="Google Shape;508;p49"/>
          <p:cNvSpPr txBox="1">
            <a:spLocks noGrp="1"/>
          </p:cNvSpPr>
          <p:nvPr>
            <p:ph type="ftr" idx="11"/>
          </p:nvPr>
        </p:nvSpPr>
        <p:spPr>
          <a:xfrm>
            <a:off x="1439689" y="6404271"/>
            <a:ext cx="41148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/>
              <a:t>Titre de la présentation</a:t>
            </a:r>
            <a:endParaRPr/>
          </a:p>
        </p:txBody>
      </p:sp>
      <p:sp>
        <p:nvSpPr>
          <p:cNvPr id="509" name="Google Shape;509;p49"/>
          <p:cNvSpPr txBox="1">
            <a:spLocks noGrp="1"/>
          </p:cNvSpPr>
          <p:nvPr>
            <p:ph type="sldNum" idx="12"/>
          </p:nvPr>
        </p:nvSpPr>
        <p:spPr>
          <a:xfrm>
            <a:off x="-30997" y="6404271"/>
            <a:ext cx="559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7</a:t>
            </a:fld>
            <a:endParaRPr/>
          </a:p>
        </p:txBody>
      </p:sp>
      <p:sp>
        <p:nvSpPr>
          <p:cNvPr id="510" name="Google Shape;510;p49"/>
          <p:cNvSpPr/>
          <p:nvPr/>
        </p:nvSpPr>
        <p:spPr>
          <a:xfrm>
            <a:off x="6858986" y="1514425"/>
            <a:ext cx="4326900" cy="3742800"/>
          </a:xfrm>
          <a:prstGeom prst="triangle">
            <a:avLst>
              <a:gd name="adj" fmla="val 50000"/>
            </a:avLst>
          </a:prstGeom>
          <a:noFill/>
          <a:ln w="9525" cap="flat" cmpd="sng">
            <a:solidFill>
              <a:srgbClr val="434343"/>
            </a:solidFill>
            <a:prstDash val="dot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11" name="Google Shape;511;p49"/>
          <p:cNvSpPr/>
          <p:nvPr/>
        </p:nvSpPr>
        <p:spPr>
          <a:xfrm>
            <a:off x="633074" y="1567861"/>
            <a:ext cx="4326900" cy="3742800"/>
          </a:xfrm>
          <a:prstGeom prst="triangle">
            <a:avLst>
              <a:gd name="adj" fmla="val 50000"/>
            </a:avLst>
          </a:prstGeom>
          <a:noFill/>
          <a:ln w="9525" cap="flat" cmpd="sng">
            <a:solidFill>
              <a:srgbClr val="434343"/>
            </a:solidFill>
            <a:prstDash val="dot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512" name="Google Shape;512;p49"/>
          <p:cNvPicPr preferRelativeResize="0"/>
          <p:nvPr/>
        </p:nvPicPr>
        <p:blipFill rotWithShape="1">
          <a:blip r:embed="rId3">
            <a:alphaModFix/>
          </a:blip>
          <a:srcRect l="14042" r="17558" b="78788"/>
          <a:stretch/>
        </p:blipFill>
        <p:spPr>
          <a:xfrm>
            <a:off x="7615076" y="3172065"/>
            <a:ext cx="2824037" cy="475322"/>
          </a:xfrm>
          <a:prstGeom prst="rect">
            <a:avLst/>
          </a:prstGeom>
          <a:noFill/>
          <a:ln>
            <a:noFill/>
          </a:ln>
        </p:spPr>
      </p:pic>
      <p:pic>
        <p:nvPicPr>
          <p:cNvPr id="513" name="Google Shape;513;p49"/>
          <p:cNvPicPr preferRelativeResize="0"/>
          <p:nvPr/>
        </p:nvPicPr>
        <p:blipFill rotWithShape="1">
          <a:blip r:embed="rId3">
            <a:alphaModFix/>
          </a:blip>
          <a:srcRect l="17832" t="39224" r="20312" b="37484"/>
          <a:stretch/>
        </p:blipFill>
        <p:spPr>
          <a:xfrm>
            <a:off x="1621037" y="3148751"/>
            <a:ext cx="2553732" cy="521950"/>
          </a:xfrm>
          <a:prstGeom prst="rect">
            <a:avLst/>
          </a:prstGeom>
          <a:noFill/>
          <a:ln>
            <a:noFill/>
          </a:ln>
        </p:spPr>
      </p:pic>
      <p:sp>
        <p:nvSpPr>
          <p:cNvPr id="514" name="Google Shape;514;p49"/>
          <p:cNvSpPr txBox="1"/>
          <p:nvPr/>
        </p:nvSpPr>
        <p:spPr>
          <a:xfrm>
            <a:off x="4849551" y="3765975"/>
            <a:ext cx="2185200" cy="23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800" b="1" i="1">
                <a:solidFill>
                  <a:srgbClr val="434343"/>
                </a:solidFill>
                <a:latin typeface="Raleway"/>
                <a:ea typeface="Raleway"/>
                <a:cs typeface="Raleway"/>
                <a:sym typeface="Raleway"/>
              </a:rPr>
              <a:t>DOUBLE &amp; MIXED EXPERTISE</a:t>
            </a:r>
            <a:endParaRPr sz="1400" b="1">
              <a:solidFill>
                <a:srgbClr val="434343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  <p:sp>
        <p:nvSpPr>
          <p:cNvPr id="515" name="Google Shape;515;p49"/>
          <p:cNvSpPr txBox="1"/>
          <p:nvPr/>
        </p:nvSpPr>
        <p:spPr>
          <a:xfrm>
            <a:off x="1842200" y="3863725"/>
            <a:ext cx="2064300" cy="1300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100" b="1" i="1">
                <a:solidFill>
                  <a:srgbClr val="434343"/>
                </a:solidFill>
                <a:latin typeface="Raleway"/>
                <a:ea typeface="Raleway"/>
                <a:cs typeface="Raleway"/>
                <a:sym typeface="Raleway"/>
              </a:rPr>
              <a:t>BRAND &amp; BUSINESS BOOSTER</a:t>
            </a:r>
            <a:endParaRPr sz="1100" b="1" i="1">
              <a:solidFill>
                <a:srgbClr val="434343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100" b="1" i="1">
              <a:solidFill>
                <a:srgbClr val="434343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100" i="1">
                <a:solidFill>
                  <a:srgbClr val="434343"/>
                </a:solidFill>
                <a:latin typeface="Raleway"/>
                <a:ea typeface="Raleway"/>
                <a:cs typeface="Raleway"/>
                <a:sym typeface="Raleway"/>
              </a:rPr>
              <a:t>New methodologies for success stories</a:t>
            </a:r>
            <a:endParaRPr sz="1100" i="1">
              <a:solidFill>
                <a:srgbClr val="434343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100" i="1">
              <a:solidFill>
                <a:srgbClr val="434343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  <p:sp>
        <p:nvSpPr>
          <p:cNvPr id="516" name="Google Shape;516;p49"/>
          <p:cNvSpPr txBox="1"/>
          <p:nvPr/>
        </p:nvSpPr>
        <p:spPr>
          <a:xfrm>
            <a:off x="7990275" y="3822625"/>
            <a:ext cx="2064300" cy="1300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fr-FR" sz="1100" b="1" i="1">
                <a:solidFill>
                  <a:srgbClr val="434343"/>
                </a:solidFill>
                <a:latin typeface="Raleway"/>
                <a:ea typeface="Raleway"/>
                <a:cs typeface="Raleway"/>
                <a:sym typeface="Raleway"/>
              </a:rPr>
              <a:t>COMMUNICATE IN A DIGITALIZED WORLD</a:t>
            </a:r>
            <a:endParaRPr sz="1100" i="1">
              <a:solidFill>
                <a:srgbClr val="434343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100" i="1">
              <a:solidFill>
                <a:srgbClr val="434343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100" i="1">
                <a:solidFill>
                  <a:srgbClr val="434343"/>
                </a:solidFill>
                <a:latin typeface="Raleway"/>
                <a:ea typeface="Raleway"/>
                <a:cs typeface="Raleway"/>
                <a:sym typeface="Raleway"/>
              </a:rPr>
              <a:t>A Go-To-Market</a:t>
            </a:r>
            <a:endParaRPr sz="1100" i="1">
              <a:solidFill>
                <a:srgbClr val="434343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100" i="1">
                <a:solidFill>
                  <a:srgbClr val="434343"/>
                </a:solidFill>
                <a:latin typeface="Raleway"/>
                <a:ea typeface="Raleway"/>
                <a:cs typeface="Raleway"/>
                <a:sym typeface="Raleway"/>
              </a:rPr>
              <a:t>100% receiver centric </a:t>
            </a:r>
            <a:endParaRPr sz="1100" i="1">
              <a:solidFill>
                <a:srgbClr val="434343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100" b="1" i="1">
              <a:solidFill>
                <a:srgbClr val="434343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  <p:pic>
        <p:nvPicPr>
          <p:cNvPr id="517" name="Google Shape;517;p4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122225" y="1431225"/>
            <a:ext cx="1710197" cy="928251"/>
          </a:xfrm>
          <a:prstGeom prst="rect">
            <a:avLst/>
          </a:prstGeom>
          <a:noFill/>
          <a:ln>
            <a:noFill/>
          </a:ln>
        </p:spPr>
      </p:pic>
      <p:sp>
        <p:nvSpPr>
          <p:cNvPr id="518" name="Google Shape;518;p49"/>
          <p:cNvSpPr txBox="1"/>
          <p:nvPr/>
        </p:nvSpPr>
        <p:spPr>
          <a:xfrm>
            <a:off x="3302550" y="5341775"/>
            <a:ext cx="5279100" cy="1100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lnSpc>
                <a:spcPct val="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fr-FR" sz="1100" b="1" i="1">
                <a:solidFill>
                  <a:srgbClr val="E6265D"/>
                </a:solidFill>
                <a:latin typeface="Raleway"/>
                <a:ea typeface="Raleway"/>
                <a:cs typeface="Raleway"/>
                <a:sym typeface="Raleway"/>
              </a:rPr>
              <a:t>OUR bu are organized to recreate the maximum of link between </a:t>
            </a:r>
            <a:endParaRPr sz="1100" b="1" i="1">
              <a:solidFill>
                <a:srgbClr val="E6265D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marL="0" lvl="0" indent="0" algn="ctr" rtl="0">
              <a:lnSpc>
                <a:spcPct val="5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fr-FR" sz="1100" b="1" i="1">
                <a:solidFill>
                  <a:srgbClr val="E6265D"/>
                </a:solidFill>
                <a:latin typeface="Raleway"/>
                <a:ea typeface="Raleway"/>
                <a:cs typeface="Raleway"/>
                <a:sym typeface="Raleway"/>
              </a:rPr>
              <a:t>the upstream times of strategic advice with CEOs </a:t>
            </a:r>
            <a:endParaRPr sz="1100" b="1" i="1">
              <a:solidFill>
                <a:srgbClr val="E6265D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marL="0" lvl="0" indent="0" algn="ctr" rtl="0">
              <a:lnSpc>
                <a:spcPct val="5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fr-FR" sz="1100" b="1" i="1">
                <a:solidFill>
                  <a:srgbClr val="E6265D"/>
                </a:solidFill>
                <a:latin typeface="Raleway"/>
                <a:ea typeface="Raleway"/>
                <a:cs typeface="Raleway"/>
                <a:sym typeface="Raleway"/>
              </a:rPr>
              <a:t>and </a:t>
            </a:r>
            <a:endParaRPr sz="1100" b="1" i="1">
              <a:solidFill>
                <a:srgbClr val="E6265D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marL="0" lvl="0" indent="0" algn="ctr" rtl="0">
              <a:lnSpc>
                <a:spcPct val="50000"/>
              </a:lnSpc>
              <a:spcBef>
                <a:spcPts val="1500"/>
              </a:spcBef>
              <a:spcAft>
                <a:spcPts val="15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fr-FR" sz="1100" b="1" i="1">
                <a:solidFill>
                  <a:srgbClr val="E6265D"/>
                </a:solidFill>
                <a:latin typeface="Raleway"/>
                <a:ea typeface="Raleway"/>
                <a:cs typeface="Raleway"/>
                <a:sym typeface="Raleway"/>
              </a:rPr>
              <a:t>the entire go-to-market implementation.</a:t>
            </a:r>
            <a:endParaRPr sz="1100" b="1" i="1">
              <a:solidFill>
                <a:srgbClr val="E6265D"/>
              </a:solidFill>
            </a:endParaRPr>
          </a:p>
        </p:txBody>
      </p:sp>
      <p:cxnSp>
        <p:nvCxnSpPr>
          <p:cNvPr id="519" name="Google Shape;519;p49"/>
          <p:cNvCxnSpPr/>
          <p:nvPr/>
        </p:nvCxnSpPr>
        <p:spPr>
          <a:xfrm rot="10800000">
            <a:off x="3856129" y="3858203"/>
            <a:ext cx="927300" cy="0"/>
          </a:xfrm>
          <a:prstGeom prst="straightConnector1">
            <a:avLst/>
          </a:prstGeom>
          <a:noFill/>
          <a:ln w="19050" cap="flat" cmpd="sng">
            <a:solidFill>
              <a:srgbClr val="E6265D"/>
            </a:solidFill>
            <a:prstDash val="solid"/>
            <a:round/>
            <a:headEnd type="oval" w="med" len="med"/>
            <a:tailEnd type="none" w="med" len="med"/>
          </a:ln>
        </p:spPr>
      </p:cxnSp>
      <p:cxnSp>
        <p:nvCxnSpPr>
          <p:cNvPr id="520" name="Google Shape;520;p49"/>
          <p:cNvCxnSpPr/>
          <p:nvPr/>
        </p:nvCxnSpPr>
        <p:spPr>
          <a:xfrm>
            <a:off x="7057423" y="3858203"/>
            <a:ext cx="927300" cy="0"/>
          </a:xfrm>
          <a:prstGeom prst="straightConnector1">
            <a:avLst/>
          </a:prstGeom>
          <a:noFill/>
          <a:ln w="19050" cap="flat" cmpd="sng">
            <a:solidFill>
              <a:srgbClr val="E6265D"/>
            </a:solidFill>
            <a:prstDash val="solid"/>
            <a:round/>
            <a:headEnd type="oval" w="med" len="med"/>
            <a:tailEnd type="none" w="med" len="med"/>
          </a:ln>
        </p:spPr>
      </p:cxnSp>
      <p:sp>
        <p:nvSpPr>
          <p:cNvPr id="521" name="Google Shape;521;p49"/>
          <p:cNvSpPr txBox="1"/>
          <p:nvPr/>
        </p:nvSpPr>
        <p:spPr>
          <a:xfrm>
            <a:off x="3302550" y="2369975"/>
            <a:ext cx="5279100" cy="41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15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fr-FR" sz="1500" b="1" i="1">
                <a:solidFill>
                  <a:srgbClr val="FFFFFF"/>
                </a:solidFill>
                <a:highlight>
                  <a:srgbClr val="E6265D"/>
                </a:highlight>
                <a:latin typeface="Raleway"/>
                <a:ea typeface="Raleway"/>
                <a:cs typeface="Raleway"/>
                <a:sym typeface="Raleway"/>
              </a:rPr>
              <a:t>2 fully complementary bu’s</a:t>
            </a:r>
            <a:endParaRPr sz="1500" b="1" i="1">
              <a:solidFill>
                <a:srgbClr val="FFFFFF"/>
              </a:solidFill>
              <a:highlight>
                <a:srgbClr val="E6265D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419294747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6" name="Google Shape;526;p50"/>
          <p:cNvSpPr txBox="1">
            <a:spLocks noGrp="1"/>
          </p:cNvSpPr>
          <p:nvPr>
            <p:ph type="title"/>
          </p:nvPr>
        </p:nvSpPr>
        <p:spPr>
          <a:xfrm>
            <a:off x="996696" y="514148"/>
            <a:ext cx="10357200" cy="43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sp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7E7364"/>
              </a:buClr>
              <a:buSzPts val="2500"/>
              <a:buFont typeface="Arial"/>
              <a:buNone/>
            </a:pPr>
            <a:r>
              <a:rPr lang="fr-FR"/>
              <a:t>Faits marquants </a:t>
            </a:r>
            <a:endParaRPr/>
          </a:p>
        </p:txBody>
      </p:sp>
      <p:sp>
        <p:nvSpPr>
          <p:cNvPr id="527" name="Google Shape;527;p50"/>
          <p:cNvSpPr txBox="1">
            <a:spLocks noGrp="1"/>
          </p:cNvSpPr>
          <p:nvPr>
            <p:ph type="dt" idx="10"/>
          </p:nvPr>
        </p:nvSpPr>
        <p:spPr>
          <a:xfrm>
            <a:off x="528234" y="6404271"/>
            <a:ext cx="8277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lvl="0"/>
            <a:fld id="{080BD2B0-ACCD-EB4F-8684-3199CF99DE09}" type="datetime1">
              <a:rPr lang="fr-FR"/>
              <a:pPr lvl="0"/>
              <a:t>09/04/2021</a:t>
            </a:fld>
            <a:endParaRPr dirty="0"/>
          </a:p>
        </p:txBody>
      </p:sp>
      <p:sp>
        <p:nvSpPr>
          <p:cNvPr id="528" name="Google Shape;528;p50"/>
          <p:cNvSpPr txBox="1">
            <a:spLocks noGrp="1"/>
          </p:cNvSpPr>
          <p:nvPr>
            <p:ph type="ftr" idx="11"/>
          </p:nvPr>
        </p:nvSpPr>
        <p:spPr>
          <a:xfrm>
            <a:off x="1439689" y="6404271"/>
            <a:ext cx="41148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/>
              <a:t>Titre de la présentation</a:t>
            </a:r>
            <a:endParaRPr/>
          </a:p>
        </p:txBody>
      </p:sp>
      <p:sp>
        <p:nvSpPr>
          <p:cNvPr id="529" name="Google Shape;529;p50"/>
          <p:cNvSpPr txBox="1">
            <a:spLocks noGrp="1"/>
          </p:cNvSpPr>
          <p:nvPr>
            <p:ph type="sldNum" idx="12"/>
          </p:nvPr>
        </p:nvSpPr>
        <p:spPr>
          <a:xfrm>
            <a:off x="-30997" y="6404271"/>
            <a:ext cx="559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8</a:t>
            </a:fld>
            <a:endParaRPr/>
          </a:p>
        </p:txBody>
      </p:sp>
      <p:sp>
        <p:nvSpPr>
          <p:cNvPr id="530" name="Google Shape;530;p50"/>
          <p:cNvSpPr/>
          <p:nvPr/>
        </p:nvSpPr>
        <p:spPr>
          <a:xfrm>
            <a:off x="8642260" y="1125300"/>
            <a:ext cx="1481400" cy="1281000"/>
          </a:xfrm>
          <a:prstGeom prst="triangle">
            <a:avLst>
              <a:gd name="adj" fmla="val 50000"/>
            </a:avLst>
          </a:prstGeom>
          <a:noFill/>
          <a:ln w="9525" cap="flat" cmpd="sng">
            <a:solidFill>
              <a:srgbClr val="434343"/>
            </a:solidFill>
            <a:prstDash val="dot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31" name="Google Shape;531;p50"/>
          <p:cNvSpPr/>
          <p:nvPr/>
        </p:nvSpPr>
        <p:spPr>
          <a:xfrm>
            <a:off x="2144750" y="1143595"/>
            <a:ext cx="1481400" cy="1281000"/>
          </a:xfrm>
          <a:prstGeom prst="triangle">
            <a:avLst>
              <a:gd name="adj" fmla="val 50000"/>
            </a:avLst>
          </a:prstGeom>
          <a:noFill/>
          <a:ln w="9525" cap="flat" cmpd="sng">
            <a:solidFill>
              <a:srgbClr val="434343"/>
            </a:solidFill>
            <a:prstDash val="dot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532" name="Google Shape;532;p50"/>
          <p:cNvPicPr preferRelativeResize="0"/>
          <p:nvPr/>
        </p:nvPicPr>
        <p:blipFill rotWithShape="1">
          <a:blip r:embed="rId3">
            <a:alphaModFix/>
          </a:blip>
          <a:srcRect l="14042" r="17558" b="78788"/>
          <a:stretch/>
        </p:blipFill>
        <p:spPr>
          <a:xfrm>
            <a:off x="7767476" y="1571865"/>
            <a:ext cx="2824037" cy="475322"/>
          </a:xfrm>
          <a:prstGeom prst="rect">
            <a:avLst/>
          </a:prstGeom>
          <a:noFill/>
          <a:ln>
            <a:noFill/>
          </a:ln>
        </p:spPr>
      </p:pic>
      <p:pic>
        <p:nvPicPr>
          <p:cNvPr id="533" name="Google Shape;533;p50"/>
          <p:cNvPicPr preferRelativeResize="0"/>
          <p:nvPr/>
        </p:nvPicPr>
        <p:blipFill rotWithShape="1">
          <a:blip r:embed="rId3">
            <a:alphaModFix/>
          </a:blip>
          <a:srcRect l="17832" t="39224" r="20312" b="37484"/>
          <a:stretch/>
        </p:blipFill>
        <p:spPr>
          <a:xfrm>
            <a:off x="1621037" y="1548551"/>
            <a:ext cx="2553732" cy="521950"/>
          </a:xfrm>
          <a:prstGeom prst="rect">
            <a:avLst/>
          </a:prstGeom>
          <a:noFill/>
          <a:ln>
            <a:noFill/>
          </a:ln>
        </p:spPr>
      </p:pic>
      <p:sp>
        <p:nvSpPr>
          <p:cNvPr id="534" name="Google Shape;534;p50"/>
          <p:cNvSpPr txBox="1"/>
          <p:nvPr/>
        </p:nvSpPr>
        <p:spPr>
          <a:xfrm>
            <a:off x="5078151" y="2165775"/>
            <a:ext cx="2185200" cy="23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800" b="1" i="1">
                <a:solidFill>
                  <a:srgbClr val="434343"/>
                </a:solidFill>
                <a:latin typeface="Raleway"/>
                <a:ea typeface="Raleway"/>
                <a:cs typeface="Raleway"/>
                <a:sym typeface="Raleway"/>
              </a:rPr>
              <a:t>DOUBLE &amp; MIXED EXPERTISE</a:t>
            </a:r>
            <a:endParaRPr sz="1400" b="1">
              <a:solidFill>
                <a:srgbClr val="434343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  <p:sp>
        <p:nvSpPr>
          <p:cNvPr id="535" name="Google Shape;535;p50"/>
          <p:cNvSpPr txBox="1"/>
          <p:nvPr/>
        </p:nvSpPr>
        <p:spPr>
          <a:xfrm>
            <a:off x="4427325" y="2407000"/>
            <a:ext cx="3328500" cy="47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200" i="1">
                <a:solidFill>
                  <a:srgbClr val="434343"/>
                </a:solidFill>
                <a:latin typeface="Raleway"/>
                <a:ea typeface="Raleway"/>
                <a:cs typeface="Raleway"/>
                <a:sym typeface="Raleway"/>
              </a:rPr>
              <a:t> The brand strategy  ////  The go to market</a:t>
            </a:r>
            <a:endParaRPr sz="1200" i="1">
              <a:solidFill>
                <a:srgbClr val="434343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  <p:cxnSp>
        <p:nvCxnSpPr>
          <p:cNvPr id="536" name="Google Shape;536;p50"/>
          <p:cNvCxnSpPr/>
          <p:nvPr/>
        </p:nvCxnSpPr>
        <p:spPr>
          <a:xfrm>
            <a:off x="2885450" y="2593850"/>
            <a:ext cx="0" cy="477900"/>
          </a:xfrm>
          <a:prstGeom prst="straightConnector1">
            <a:avLst/>
          </a:prstGeom>
          <a:noFill/>
          <a:ln w="19050" cap="flat" cmpd="sng">
            <a:solidFill>
              <a:srgbClr val="E6265D"/>
            </a:solidFill>
            <a:prstDash val="solid"/>
            <a:round/>
            <a:headEnd type="none" w="med" len="med"/>
            <a:tailEnd type="oval" w="med" len="med"/>
          </a:ln>
        </p:spPr>
      </p:cxnSp>
      <p:cxnSp>
        <p:nvCxnSpPr>
          <p:cNvPr id="537" name="Google Shape;537;p50"/>
          <p:cNvCxnSpPr/>
          <p:nvPr/>
        </p:nvCxnSpPr>
        <p:spPr>
          <a:xfrm rot="10800000">
            <a:off x="3932329" y="2168553"/>
            <a:ext cx="927300" cy="0"/>
          </a:xfrm>
          <a:prstGeom prst="straightConnector1">
            <a:avLst/>
          </a:prstGeom>
          <a:noFill/>
          <a:ln w="19050" cap="flat" cmpd="sng">
            <a:solidFill>
              <a:srgbClr val="E6265D"/>
            </a:solidFill>
            <a:prstDash val="solid"/>
            <a:round/>
            <a:headEnd type="oval" w="med" len="med"/>
            <a:tailEnd type="none" w="med" len="med"/>
          </a:ln>
        </p:spPr>
      </p:cxnSp>
      <p:cxnSp>
        <p:nvCxnSpPr>
          <p:cNvPr id="538" name="Google Shape;538;p50"/>
          <p:cNvCxnSpPr/>
          <p:nvPr/>
        </p:nvCxnSpPr>
        <p:spPr>
          <a:xfrm>
            <a:off x="7590823" y="2195053"/>
            <a:ext cx="927300" cy="0"/>
          </a:xfrm>
          <a:prstGeom prst="straightConnector1">
            <a:avLst/>
          </a:prstGeom>
          <a:noFill/>
          <a:ln w="19050" cap="flat" cmpd="sng">
            <a:solidFill>
              <a:srgbClr val="E6265D"/>
            </a:solidFill>
            <a:prstDash val="solid"/>
            <a:round/>
            <a:headEnd type="oval" w="med" len="med"/>
            <a:tailEnd type="none" w="med" len="med"/>
          </a:ln>
        </p:spPr>
      </p:cxnSp>
      <p:sp>
        <p:nvSpPr>
          <p:cNvPr id="539" name="Google Shape;539;p50"/>
          <p:cNvSpPr txBox="1"/>
          <p:nvPr/>
        </p:nvSpPr>
        <p:spPr>
          <a:xfrm>
            <a:off x="8501650" y="3194000"/>
            <a:ext cx="1672800" cy="55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200" b="1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rPr>
              <a:t>2/</a:t>
            </a:r>
            <a:endParaRPr sz="1200" b="1">
              <a:solidFill>
                <a:schemeClr val="dk1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200" b="1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rPr>
              <a:t>BRAND CONTENT</a:t>
            </a:r>
            <a:endParaRPr sz="1600" b="1">
              <a:latin typeface="Raleway"/>
              <a:ea typeface="Raleway"/>
              <a:cs typeface="Raleway"/>
              <a:sym typeface="Raleway"/>
            </a:endParaRPr>
          </a:p>
        </p:txBody>
      </p:sp>
      <p:sp>
        <p:nvSpPr>
          <p:cNvPr id="540" name="Google Shape;540;p50"/>
          <p:cNvSpPr txBox="1"/>
          <p:nvPr/>
        </p:nvSpPr>
        <p:spPr>
          <a:xfrm>
            <a:off x="8693050" y="3646550"/>
            <a:ext cx="1481400" cy="52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100">
                <a:solidFill>
                  <a:srgbClr val="666666"/>
                </a:solidFill>
                <a:latin typeface="Raleway"/>
                <a:ea typeface="Raleway"/>
                <a:cs typeface="Raleway"/>
                <a:sym typeface="Raleway"/>
              </a:rPr>
              <a:t>Content design and creation</a:t>
            </a:r>
            <a:endParaRPr sz="1500">
              <a:solidFill>
                <a:srgbClr val="666666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  <p:sp>
        <p:nvSpPr>
          <p:cNvPr id="541" name="Google Shape;541;p50"/>
          <p:cNvSpPr txBox="1"/>
          <p:nvPr/>
        </p:nvSpPr>
        <p:spPr>
          <a:xfrm>
            <a:off x="10603400" y="3184625"/>
            <a:ext cx="1239300" cy="55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200" b="1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rPr>
              <a:t>3/</a:t>
            </a:r>
            <a:endParaRPr sz="1200" b="1">
              <a:solidFill>
                <a:schemeClr val="dk1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200" b="1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rPr>
              <a:t>E-BUSINESS</a:t>
            </a:r>
            <a:endParaRPr sz="1600" b="1">
              <a:latin typeface="Raleway"/>
              <a:ea typeface="Raleway"/>
              <a:cs typeface="Raleway"/>
              <a:sym typeface="Raleway"/>
            </a:endParaRPr>
          </a:p>
        </p:txBody>
      </p:sp>
      <p:sp>
        <p:nvSpPr>
          <p:cNvPr id="542" name="Google Shape;542;p50"/>
          <p:cNvSpPr txBox="1"/>
          <p:nvPr/>
        </p:nvSpPr>
        <p:spPr>
          <a:xfrm>
            <a:off x="10361300" y="3646550"/>
            <a:ext cx="1481400" cy="69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100">
                <a:solidFill>
                  <a:srgbClr val="666666"/>
                </a:solidFill>
                <a:latin typeface="Raleway"/>
                <a:ea typeface="Raleway"/>
                <a:cs typeface="Raleway"/>
                <a:sym typeface="Raleway"/>
              </a:rPr>
              <a:t>Ecosystems digitalization and Selling</a:t>
            </a:r>
            <a:endParaRPr sz="1500">
              <a:solidFill>
                <a:srgbClr val="666666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  <p:sp>
        <p:nvSpPr>
          <p:cNvPr id="543" name="Google Shape;543;p50"/>
          <p:cNvSpPr txBox="1"/>
          <p:nvPr/>
        </p:nvSpPr>
        <p:spPr>
          <a:xfrm>
            <a:off x="7042300" y="3188375"/>
            <a:ext cx="1325100" cy="55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200" b="1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rPr>
              <a:t>1/</a:t>
            </a:r>
            <a:endParaRPr sz="1200" b="1">
              <a:solidFill>
                <a:schemeClr val="dk1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200" b="1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rPr>
              <a:t>LAUNCH 360°</a:t>
            </a:r>
            <a:endParaRPr sz="1600" b="1">
              <a:latin typeface="Raleway"/>
              <a:ea typeface="Raleway"/>
              <a:cs typeface="Raleway"/>
              <a:sym typeface="Raleway"/>
            </a:endParaRPr>
          </a:p>
        </p:txBody>
      </p:sp>
      <p:sp>
        <p:nvSpPr>
          <p:cNvPr id="544" name="Google Shape;544;p50"/>
          <p:cNvSpPr txBox="1"/>
          <p:nvPr/>
        </p:nvSpPr>
        <p:spPr>
          <a:xfrm>
            <a:off x="6803800" y="3646550"/>
            <a:ext cx="1586700" cy="69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100">
                <a:solidFill>
                  <a:srgbClr val="666666"/>
                </a:solidFill>
                <a:latin typeface="Raleway"/>
                <a:ea typeface="Raleway"/>
                <a:cs typeface="Raleway"/>
                <a:sym typeface="Raleway"/>
              </a:rPr>
              <a:t>Creative concepts and communication plans creation</a:t>
            </a:r>
            <a:endParaRPr sz="1500">
              <a:solidFill>
                <a:srgbClr val="666666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  <p:sp>
        <p:nvSpPr>
          <p:cNvPr id="545" name="Google Shape;545;p50"/>
          <p:cNvSpPr txBox="1"/>
          <p:nvPr/>
        </p:nvSpPr>
        <p:spPr>
          <a:xfrm>
            <a:off x="190025" y="3184637"/>
            <a:ext cx="1579800" cy="55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200" b="1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rPr>
              <a:t>1/</a:t>
            </a:r>
            <a:endParaRPr sz="1200" b="1">
              <a:solidFill>
                <a:schemeClr val="dk1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200" b="1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rPr>
              <a:t>BRAND STRATEGY</a:t>
            </a:r>
            <a:endParaRPr sz="1600" b="1">
              <a:latin typeface="Raleway"/>
              <a:ea typeface="Raleway"/>
              <a:cs typeface="Raleway"/>
              <a:sym typeface="Raleway"/>
            </a:endParaRPr>
          </a:p>
        </p:txBody>
      </p:sp>
      <p:sp>
        <p:nvSpPr>
          <p:cNvPr id="546" name="Google Shape;546;p50"/>
          <p:cNvSpPr txBox="1"/>
          <p:nvPr/>
        </p:nvSpPr>
        <p:spPr>
          <a:xfrm>
            <a:off x="213125" y="3646550"/>
            <a:ext cx="1356000" cy="35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100">
                <a:solidFill>
                  <a:srgbClr val="666666"/>
                </a:solidFill>
                <a:latin typeface="Raleway"/>
                <a:ea typeface="Raleway"/>
                <a:cs typeface="Raleway"/>
                <a:sym typeface="Raleway"/>
              </a:rPr>
              <a:t>Advice to leaders</a:t>
            </a:r>
            <a:endParaRPr sz="1500">
              <a:solidFill>
                <a:srgbClr val="666666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  <p:sp>
        <p:nvSpPr>
          <p:cNvPr id="547" name="Google Shape;547;p50"/>
          <p:cNvSpPr txBox="1"/>
          <p:nvPr/>
        </p:nvSpPr>
        <p:spPr>
          <a:xfrm>
            <a:off x="1927988" y="3184637"/>
            <a:ext cx="1784100" cy="55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200" b="1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rPr>
              <a:t>2/</a:t>
            </a:r>
            <a:endParaRPr sz="1200" b="1">
              <a:solidFill>
                <a:schemeClr val="dk1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200" b="1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rPr>
              <a:t>BRAND EXPRESSION</a:t>
            </a:r>
            <a:endParaRPr sz="1600" b="1">
              <a:latin typeface="Raleway"/>
              <a:ea typeface="Raleway"/>
              <a:cs typeface="Raleway"/>
              <a:sym typeface="Raleway"/>
            </a:endParaRPr>
          </a:p>
        </p:txBody>
      </p:sp>
      <p:sp>
        <p:nvSpPr>
          <p:cNvPr id="548" name="Google Shape;548;p50"/>
          <p:cNvSpPr txBox="1"/>
          <p:nvPr/>
        </p:nvSpPr>
        <p:spPr>
          <a:xfrm>
            <a:off x="1951088" y="3646550"/>
            <a:ext cx="1481400" cy="35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100">
                <a:solidFill>
                  <a:srgbClr val="666666"/>
                </a:solidFill>
                <a:latin typeface="Raleway"/>
                <a:ea typeface="Raleway"/>
                <a:cs typeface="Raleway"/>
                <a:sym typeface="Raleway"/>
              </a:rPr>
              <a:t>Brand language</a:t>
            </a:r>
            <a:endParaRPr sz="1500">
              <a:solidFill>
                <a:srgbClr val="666666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  <p:sp>
        <p:nvSpPr>
          <p:cNvPr id="549" name="Google Shape;549;p50"/>
          <p:cNvSpPr txBox="1"/>
          <p:nvPr/>
        </p:nvSpPr>
        <p:spPr>
          <a:xfrm>
            <a:off x="3718450" y="3168650"/>
            <a:ext cx="1325100" cy="55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200" b="1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rPr>
              <a:t>3/</a:t>
            </a:r>
            <a:endParaRPr sz="1200" b="1">
              <a:solidFill>
                <a:schemeClr val="dk1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200" b="1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rPr>
              <a:t>ON BOARD</a:t>
            </a:r>
            <a:endParaRPr sz="1600" b="1">
              <a:latin typeface="Raleway"/>
              <a:ea typeface="Raleway"/>
              <a:cs typeface="Raleway"/>
              <a:sym typeface="Raleway"/>
            </a:endParaRPr>
          </a:p>
        </p:txBody>
      </p:sp>
      <p:sp>
        <p:nvSpPr>
          <p:cNvPr id="550" name="Google Shape;550;p50"/>
          <p:cNvSpPr txBox="1"/>
          <p:nvPr/>
        </p:nvSpPr>
        <p:spPr>
          <a:xfrm>
            <a:off x="3741550" y="3646550"/>
            <a:ext cx="1672800" cy="35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100">
                <a:solidFill>
                  <a:srgbClr val="666666"/>
                </a:solidFill>
                <a:latin typeface="Raleway"/>
                <a:ea typeface="Raleway"/>
                <a:cs typeface="Raleway"/>
                <a:sym typeface="Raleway"/>
              </a:rPr>
              <a:t>Coaching &amp; Formation</a:t>
            </a:r>
            <a:endParaRPr sz="1500">
              <a:solidFill>
                <a:srgbClr val="666666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  <p:sp>
        <p:nvSpPr>
          <p:cNvPr id="551" name="Google Shape;551;p50"/>
          <p:cNvSpPr txBox="1"/>
          <p:nvPr/>
        </p:nvSpPr>
        <p:spPr>
          <a:xfrm>
            <a:off x="247725" y="4270275"/>
            <a:ext cx="5119500" cy="173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60960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100" b="1" i="1">
              <a:solidFill>
                <a:srgbClr val="E6265D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marL="609600" lvl="0" indent="-374650" algn="l" rtl="0">
              <a:spcBef>
                <a:spcPts val="0"/>
              </a:spcBef>
              <a:spcAft>
                <a:spcPts val="0"/>
              </a:spcAft>
              <a:buClr>
                <a:srgbClr val="E6265D"/>
              </a:buClr>
              <a:buSzPts val="1100"/>
              <a:buFont typeface="Raleway"/>
              <a:buChar char="●"/>
            </a:pPr>
            <a:r>
              <a:rPr lang="fr-FR" sz="1100" b="1" i="1">
                <a:solidFill>
                  <a:srgbClr val="E6265D"/>
                </a:solidFill>
                <a:latin typeface="Raleway"/>
                <a:ea typeface="Raleway"/>
                <a:cs typeface="Raleway"/>
                <a:sym typeface="Raleway"/>
              </a:rPr>
              <a:t>Clarify the purpose, the promise, the business strategy</a:t>
            </a:r>
            <a:endParaRPr sz="1100" b="1" i="1">
              <a:solidFill>
                <a:srgbClr val="E6265D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marL="60960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100" b="1" i="1">
              <a:solidFill>
                <a:srgbClr val="E6265D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marL="609600" lvl="0" indent="-374650" algn="l" rtl="0">
              <a:spcBef>
                <a:spcPts val="0"/>
              </a:spcBef>
              <a:spcAft>
                <a:spcPts val="0"/>
              </a:spcAft>
              <a:buClr>
                <a:srgbClr val="E6265D"/>
              </a:buClr>
              <a:buSzPts val="1100"/>
              <a:buFont typeface="Raleway"/>
              <a:buChar char="●"/>
            </a:pPr>
            <a:r>
              <a:rPr lang="fr-FR" sz="1100" b="1">
                <a:solidFill>
                  <a:srgbClr val="E6265D"/>
                </a:solidFill>
                <a:latin typeface="Raleway"/>
                <a:ea typeface="Raleway"/>
                <a:cs typeface="Raleway"/>
                <a:sym typeface="Raleway"/>
              </a:rPr>
              <a:t>Activate and unleash the full potential of the Brand.</a:t>
            </a:r>
            <a:endParaRPr sz="1100" b="1">
              <a:solidFill>
                <a:srgbClr val="E6265D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marL="60960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100" b="1">
              <a:solidFill>
                <a:srgbClr val="E6265D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marL="609600" lvl="0" indent="-374650" algn="l" rtl="0">
              <a:spcBef>
                <a:spcPts val="0"/>
              </a:spcBef>
              <a:spcAft>
                <a:spcPts val="0"/>
              </a:spcAft>
              <a:buClr>
                <a:srgbClr val="E6265D"/>
              </a:buClr>
              <a:buSzPts val="1100"/>
              <a:buFont typeface="Raleway"/>
              <a:buChar char="●"/>
            </a:pPr>
            <a:r>
              <a:rPr lang="fr-FR" sz="1100" b="1">
                <a:solidFill>
                  <a:srgbClr val="E6265D"/>
                </a:solidFill>
                <a:latin typeface="Raleway"/>
                <a:ea typeface="Raleway"/>
                <a:cs typeface="Raleway"/>
                <a:sym typeface="Raleway"/>
              </a:rPr>
              <a:t>Reconnect the company with its ecosystems, whether internal, economic or societal.</a:t>
            </a:r>
            <a:endParaRPr sz="1100" b="1" i="1">
              <a:solidFill>
                <a:srgbClr val="E6265D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marL="60960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100" b="1" i="1">
              <a:solidFill>
                <a:srgbClr val="E6265D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marL="609600" lvl="0" indent="-374650" algn="l" rtl="0">
              <a:spcBef>
                <a:spcPts val="0"/>
              </a:spcBef>
              <a:spcAft>
                <a:spcPts val="0"/>
              </a:spcAft>
              <a:buClr>
                <a:srgbClr val="E6265D"/>
              </a:buClr>
              <a:buSzPts val="1100"/>
              <a:buFont typeface="Raleway"/>
              <a:buChar char="●"/>
            </a:pPr>
            <a:r>
              <a:rPr lang="fr-FR" sz="1100" b="1" i="1">
                <a:solidFill>
                  <a:srgbClr val="E6265D"/>
                </a:solidFill>
                <a:latin typeface="Raleway"/>
                <a:ea typeface="Raleway"/>
                <a:cs typeface="Raleway"/>
                <a:sym typeface="Raleway"/>
              </a:rPr>
              <a:t>Put the company in a sustainable dynamique</a:t>
            </a:r>
            <a:endParaRPr sz="1100" b="1" i="1">
              <a:solidFill>
                <a:srgbClr val="E6265D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marL="60960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100" b="1" i="1">
              <a:solidFill>
                <a:srgbClr val="E6265D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  <p:sp>
        <p:nvSpPr>
          <p:cNvPr id="552" name="Google Shape;552;p50"/>
          <p:cNvSpPr txBox="1"/>
          <p:nvPr/>
        </p:nvSpPr>
        <p:spPr>
          <a:xfrm>
            <a:off x="7084875" y="4621875"/>
            <a:ext cx="4737600" cy="173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419100" lvl="0" indent="-311150" algn="l" rtl="0">
              <a:spcBef>
                <a:spcPts val="0"/>
              </a:spcBef>
              <a:spcAft>
                <a:spcPts val="0"/>
              </a:spcAft>
              <a:buClr>
                <a:srgbClr val="E6265D"/>
              </a:buClr>
              <a:buSzPts val="1100"/>
              <a:buFont typeface="Raleway"/>
              <a:buChar char="●"/>
            </a:pPr>
            <a:r>
              <a:rPr lang="fr-FR" sz="1100" b="1" i="1">
                <a:solidFill>
                  <a:srgbClr val="E6265D"/>
                </a:solidFill>
                <a:latin typeface="Raleway"/>
                <a:ea typeface="Raleway"/>
                <a:cs typeface="Raleway"/>
                <a:sym typeface="Raleway"/>
              </a:rPr>
              <a:t>Digitalize the Go-To-Market</a:t>
            </a:r>
            <a:endParaRPr sz="1100" b="1" i="1">
              <a:solidFill>
                <a:srgbClr val="E6265D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marL="60960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100" b="1" i="1">
              <a:solidFill>
                <a:srgbClr val="E6265D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marL="419100" lvl="0" indent="-311150" algn="l" rtl="0">
              <a:spcBef>
                <a:spcPts val="0"/>
              </a:spcBef>
              <a:spcAft>
                <a:spcPts val="0"/>
              </a:spcAft>
              <a:buClr>
                <a:srgbClr val="E6265D"/>
              </a:buClr>
              <a:buSzPts val="1100"/>
              <a:buFont typeface="Raleway"/>
              <a:buChar char="●"/>
            </a:pPr>
            <a:r>
              <a:rPr lang="fr-FR" sz="1100" b="1" i="1">
                <a:solidFill>
                  <a:srgbClr val="E6265D"/>
                </a:solidFill>
                <a:latin typeface="Raleway"/>
                <a:ea typeface="Raleway"/>
                <a:cs typeface="Raleway"/>
                <a:sym typeface="Raleway"/>
              </a:rPr>
              <a:t>Think in a customer logic</a:t>
            </a:r>
            <a:endParaRPr sz="1100" b="1" i="1">
              <a:solidFill>
                <a:srgbClr val="E6265D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marL="60960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100" b="1" i="1">
              <a:solidFill>
                <a:srgbClr val="E6265D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marL="419100" lvl="0" indent="-311150" algn="l" rtl="0">
              <a:spcBef>
                <a:spcPts val="0"/>
              </a:spcBef>
              <a:spcAft>
                <a:spcPts val="0"/>
              </a:spcAft>
              <a:buClr>
                <a:srgbClr val="E6265D"/>
              </a:buClr>
              <a:buSzPts val="1100"/>
              <a:buFont typeface="Raleway"/>
              <a:buChar char="●"/>
            </a:pPr>
            <a:r>
              <a:rPr lang="fr-FR" sz="1100" b="1" i="1">
                <a:solidFill>
                  <a:srgbClr val="E6265D"/>
                </a:solidFill>
                <a:latin typeface="Raleway"/>
                <a:ea typeface="Raleway"/>
                <a:cs typeface="Raleway"/>
                <a:sym typeface="Raleway"/>
              </a:rPr>
              <a:t>Omni channel Brand Activation spreading</a:t>
            </a:r>
            <a:endParaRPr sz="1100" b="1" i="1">
              <a:solidFill>
                <a:srgbClr val="E6265D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marL="60960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100" b="1" i="1">
              <a:solidFill>
                <a:srgbClr val="E6265D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marL="419100" lvl="0" indent="-311150" algn="l" rtl="0">
              <a:spcBef>
                <a:spcPts val="0"/>
              </a:spcBef>
              <a:spcAft>
                <a:spcPts val="0"/>
              </a:spcAft>
              <a:buClr>
                <a:srgbClr val="E6265D"/>
              </a:buClr>
              <a:buSzPts val="1100"/>
              <a:buFont typeface="Raleway"/>
              <a:buChar char="●"/>
            </a:pPr>
            <a:r>
              <a:rPr lang="fr-FR" sz="1100" b="1" i="1">
                <a:solidFill>
                  <a:srgbClr val="E6265D"/>
                </a:solidFill>
                <a:latin typeface="Raleway"/>
                <a:ea typeface="Raleway"/>
                <a:cs typeface="Raleway"/>
                <a:sym typeface="Raleway"/>
              </a:rPr>
              <a:t>Use innovation and new technologies as a key element of the creativity</a:t>
            </a:r>
            <a:endParaRPr sz="1100" b="1" i="1">
              <a:solidFill>
                <a:srgbClr val="E6265D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100" b="1" i="1">
              <a:solidFill>
                <a:srgbClr val="E6265D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100" b="1" i="1">
              <a:solidFill>
                <a:srgbClr val="E6265D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  <p:cxnSp>
        <p:nvCxnSpPr>
          <p:cNvPr id="553" name="Google Shape;553;p50"/>
          <p:cNvCxnSpPr/>
          <p:nvPr/>
        </p:nvCxnSpPr>
        <p:spPr>
          <a:xfrm>
            <a:off x="6149900" y="3723750"/>
            <a:ext cx="0" cy="260010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dot"/>
            <a:round/>
            <a:headEnd type="none" w="med" len="med"/>
            <a:tailEnd type="none" w="med" len="med"/>
          </a:ln>
        </p:spPr>
      </p:cxnSp>
      <p:cxnSp>
        <p:nvCxnSpPr>
          <p:cNvPr id="554" name="Google Shape;554;p50"/>
          <p:cNvCxnSpPr/>
          <p:nvPr/>
        </p:nvCxnSpPr>
        <p:spPr>
          <a:xfrm>
            <a:off x="9438650" y="2593850"/>
            <a:ext cx="0" cy="477900"/>
          </a:xfrm>
          <a:prstGeom prst="straightConnector1">
            <a:avLst/>
          </a:prstGeom>
          <a:noFill/>
          <a:ln w="19050" cap="flat" cmpd="sng">
            <a:solidFill>
              <a:srgbClr val="E6265D"/>
            </a:solidFill>
            <a:prstDash val="solid"/>
            <a:round/>
            <a:headEnd type="none" w="med" len="med"/>
            <a:tailEnd type="oval" w="med" len="med"/>
          </a:ln>
        </p:spPr>
      </p:cxnSp>
    </p:spTree>
    <p:extLst>
      <p:ext uri="{BB962C8B-B14F-4D97-AF65-F5344CB8AC3E}">
        <p14:creationId xmlns:p14="http://schemas.microsoft.com/office/powerpoint/2010/main" val="12575986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9" name="Google Shape;559;p51"/>
          <p:cNvSpPr txBox="1">
            <a:spLocks noGrp="1"/>
          </p:cNvSpPr>
          <p:nvPr>
            <p:ph type="title"/>
          </p:nvPr>
        </p:nvSpPr>
        <p:spPr>
          <a:xfrm>
            <a:off x="996696" y="514148"/>
            <a:ext cx="10357200" cy="43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sp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7E7364"/>
              </a:buClr>
              <a:buSzPts val="2500"/>
              <a:buFont typeface="Arial"/>
              <a:buNone/>
            </a:pPr>
            <a:r>
              <a:rPr lang="fr-FR"/>
              <a:t>Faits marquants </a:t>
            </a:r>
            <a:endParaRPr/>
          </a:p>
        </p:txBody>
      </p:sp>
      <p:sp>
        <p:nvSpPr>
          <p:cNvPr id="560" name="Google Shape;560;p51"/>
          <p:cNvSpPr txBox="1">
            <a:spLocks noGrp="1"/>
          </p:cNvSpPr>
          <p:nvPr>
            <p:ph type="dt" idx="10"/>
          </p:nvPr>
        </p:nvSpPr>
        <p:spPr>
          <a:xfrm>
            <a:off x="528234" y="6404271"/>
            <a:ext cx="8277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lvl="0"/>
            <a:fld id="{080BD2B0-ACCD-EB4F-8684-3199CF99DE09}" type="datetime1">
              <a:rPr lang="fr-FR"/>
              <a:pPr lvl="0"/>
              <a:t>09/04/2021</a:t>
            </a:fld>
            <a:endParaRPr dirty="0"/>
          </a:p>
        </p:txBody>
      </p:sp>
      <p:sp>
        <p:nvSpPr>
          <p:cNvPr id="561" name="Google Shape;561;p51"/>
          <p:cNvSpPr txBox="1">
            <a:spLocks noGrp="1"/>
          </p:cNvSpPr>
          <p:nvPr>
            <p:ph type="ftr" idx="11"/>
          </p:nvPr>
        </p:nvSpPr>
        <p:spPr>
          <a:xfrm>
            <a:off x="1439689" y="6404271"/>
            <a:ext cx="41148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/>
              <a:t>Titre de la présentation</a:t>
            </a:r>
            <a:endParaRPr/>
          </a:p>
        </p:txBody>
      </p:sp>
      <p:sp>
        <p:nvSpPr>
          <p:cNvPr id="562" name="Google Shape;562;p51"/>
          <p:cNvSpPr txBox="1">
            <a:spLocks noGrp="1"/>
          </p:cNvSpPr>
          <p:nvPr>
            <p:ph type="sldNum" idx="12"/>
          </p:nvPr>
        </p:nvSpPr>
        <p:spPr>
          <a:xfrm>
            <a:off x="-30997" y="6404271"/>
            <a:ext cx="559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9</a:t>
            </a:fld>
            <a:endParaRPr/>
          </a:p>
        </p:txBody>
      </p:sp>
      <p:pic>
        <p:nvPicPr>
          <p:cNvPr id="563" name="Google Shape;563;p51" descr="Résultat de recherche d'images pour &quot;logo richemont&quot;&quot;"/>
          <p:cNvPicPr preferRelativeResize="0"/>
          <p:nvPr/>
        </p:nvPicPr>
        <p:blipFill>
          <a:blip r:embed="rId3">
            <a:alphaModFix amt="60000"/>
          </a:blip>
          <a:stretch>
            <a:fillRect/>
          </a:stretch>
        </p:blipFill>
        <p:spPr>
          <a:xfrm>
            <a:off x="5140830" y="3856080"/>
            <a:ext cx="1636615" cy="98886"/>
          </a:xfrm>
          <a:prstGeom prst="rect">
            <a:avLst/>
          </a:prstGeom>
          <a:noFill/>
          <a:ln>
            <a:noFill/>
          </a:ln>
        </p:spPr>
      </p:pic>
      <p:pic>
        <p:nvPicPr>
          <p:cNvPr id="564" name="Google Shape;564;p51"/>
          <p:cNvPicPr preferRelativeResize="0"/>
          <p:nvPr/>
        </p:nvPicPr>
        <p:blipFill>
          <a:blip r:embed="rId4">
            <a:alphaModFix amt="60000"/>
          </a:blip>
          <a:stretch>
            <a:fillRect/>
          </a:stretch>
        </p:blipFill>
        <p:spPr>
          <a:xfrm>
            <a:off x="2892069" y="1267619"/>
            <a:ext cx="8858530" cy="5033946"/>
          </a:xfrm>
          <a:prstGeom prst="rect">
            <a:avLst/>
          </a:prstGeom>
          <a:noFill/>
          <a:ln>
            <a:noFill/>
          </a:ln>
        </p:spPr>
      </p:pic>
      <p:pic>
        <p:nvPicPr>
          <p:cNvPr id="565" name="Google Shape;565;p51"/>
          <p:cNvPicPr preferRelativeResize="0"/>
          <p:nvPr/>
        </p:nvPicPr>
        <p:blipFill rotWithShape="1">
          <a:blip r:embed="rId5">
            <a:alphaModFix amt="60000"/>
          </a:blip>
          <a:srcRect r="68394" b="56994"/>
          <a:stretch/>
        </p:blipFill>
        <p:spPr>
          <a:xfrm>
            <a:off x="310400" y="1194300"/>
            <a:ext cx="2741333" cy="717933"/>
          </a:xfrm>
          <a:prstGeom prst="rect">
            <a:avLst/>
          </a:prstGeom>
          <a:noFill/>
          <a:ln>
            <a:noFill/>
          </a:ln>
        </p:spPr>
      </p:pic>
      <p:pic>
        <p:nvPicPr>
          <p:cNvPr id="566" name="Google Shape;566;p51"/>
          <p:cNvPicPr preferRelativeResize="0"/>
          <p:nvPr/>
        </p:nvPicPr>
        <p:blipFill rotWithShape="1">
          <a:blip r:embed="rId5">
            <a:alphaModFix amt="60000"/>
          </a:blip>
          <a:srcRect t="54489" r="67947"/>
          <a:stretch/>
        </p:blipFill>
        <p:spPr>
          <a:xfrm>
            <a:off x="321071" y="1952600"/>
            <a:ext cx="2780132" cy="759734"/>
          </a:xfrm>
          <a:prstGeom prst="rect">
            <a:avLst/>
          </a:prstGeom>
          <a:noFill/>
          <a:ln>
            <a:noFill/>
          </a:ln>
        </p:spPr>
      </p:pic>
      <p:pic>
        <p:nvPicPr>
          <p:cNvPr id="567" name="Google Shape;567;p51"/>
          <p:cNvPicPr preferRelativeResize="0"/>
          <p:nvPr/>
        </p:nvPicPr>
        <p:blipFill rotWithShape="1">
          <a:blip r:embed="rId5">
            <a:alphaModFix amt="60000"/>
          </a:blip>
          <a:srcRect l="30480" r="36773" b="56994"/>
          <a:stretch/>
        </p:blipFill>
        <p:spPr>
          <a:xfrm>
            <a:off x="208800" y="2819900"/>
            <a:ext cx="2840267" cy="717933"/>
          </a:xfrm>
          <a:prstGeom prst="rect">
            <a:avLst/>
          </a:prstGeom>
          <a:noFill/>
          <a:ln>
            <a:noFill/>
          </a:ln>
        </p:spPr>
      </p:pic>
      <p:pic>
        <p:nvPicPr>
          <p:cNvPr id="568" name="Google Shape;568;p51"/>
          <p:cNvPicPr preferRelativeResize="0"/>
          <p:nvPr/>
        </p:nvPicPr>
        <p:blipFill rotWithShape="1">
          <a:blip r:embed="rId5">
            <a:alphaModFix amt="60000"/>
          </a:blip>
          <a:srcRect l="48014" t="54489" r="19240"/>
          <a:stretch/>
        </p:blipFill>
        <p:spPr>
          <a:xfrm>
            <a:off x="219467" y="3781400"/>
            <a:ext cx="2840267" cy="759734"/>
          </a:xfrm>
          <a:prstGeom prst="rect">
            <a:avLst/>
          </a:prstGeom>
          <a:noFill/>
          <a:ln>
            <a:noFill/>
          </a:ln>
        </p:spPr>
      </p:pic>
      <p:pic>
        <p:nvPicPr>
          <p:cNvPr id="569" name="Google Shape;569;p51"/>
          <p:cNvPicPr preferRelativeResize="0"/>
          <p:nvPr/>
        </p:nvPicPr>
        <p:blipFill rotWithShape="1">
          <a:blip r:embed="rId5">
            <a:alphaModFix amt="60000"/>
          </a:blip>
          <a:srcRect l="64477" r="2776" b="56994"/>
          <a:stretch/>
        </p:blipFill>
        <p:spPr>
          <a:xfrm>
            <a:off x="208800" y="4648700"/>
            <a:ext cx="2840267" cy="717933"/>
          </a:xfrm>
          <a:prstGeom prst="rect">
            <a:avLst/>
          </a:prstGeom>
          <a:noFill/>
          <a:ln>
            <a:noFill/>
          </a:ln>
        </p:spPr>
      </p:pic>
      <p:pic>
        <p:nvPicPr>
          <p:cNvPr id="570" name="Google Shape;570;p51"/>
          <p:cNvPicPr preferRelativeResize="0"/>
          <p:nvPr/>
        </p:nvPicPr>
        <p:blipFill rotWithShape="1">
          <a:blip r:embed="rId5">
            <a:alphaModFix amt="60000"/>
          </a:blip>
          <a:srcRect l="81572" t="54489" r="2619"/>
          <a:stretch/>
        </p:blipFill>
        <p:spPr>
          <a:xfrm>
            <a:off x="1708168" y="5508600"/>
            <a:ext cx="1371167" cy="759734"/>
          </a:xfrm>
          <a:prstGeom prst="rect">
            <a:avLst/>
          </a:prstGeom>
          <a:noFill/>
          <a:ln>
            <a:noFill/>
          </a:ln>
        </p:spPr>
      </p:pic>
      <p:pic>
        <p:nvPicPr>
          <p:cNvPr id="571" name="Google Shape;571;p51"/>
          <p:cNvPicPr preferRelativeResize="0"/>
          <p:nvPr/>
        </p:nvPicPr>
        <p:blipFill rotWithShape="1">
          <a:blip r:embed="rId5">
            <a:alphaModFix amt="60000"/>
          </a:blip>
          <a:srcRect l="33902" t="54489" r="53743"/>
          <a:stretch/>
        </p:blipFill>
        <p:spPr>
          <a:xfrm>
            <a:off x="321065" y="5508600"/>
            <a:ext cx="1071568" cy="75973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01392646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zHC.Zj2N149vYy.N9HBvEA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Wa4C3AA37m3I17_Di4IduA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enm.Vbeu6COYqoxKOvVqmw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6tgQfBHd2spU4mEV2akTLQ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i16YKJ6zdiH0zE7GZ5oatA"/>
</p:tagLst>
</file>

<file path=ppt/theme/theme1.xml><?xml version="1.0" encoding="utf-8"?>
<a:theme xmlns:a="http://schemas.openxmlformats.org/drawingml/2006/main" name="Masque_SEB_FR">
  <a:themeElements>
    <a:clrScheme name="SEB 1">
      <a:dk1>
        <a:srgbClr val="000000"/>
      </a:dk1>
      <a:lt1>
        <a:srgbClr val="FFFFFF"/>
      </a:lt1>
      <a:dk2>
        <a:srgbClr val="A3998B"/>
      </a:dk2>
      <a:lt2>
        <a:srgbClr val="E7E6E6"/>
      </a:lt2>
      <a:accent1>
        <a:srgbClr val="D82418"/>
      </a:accent1>
      <a:accent2>
        <a:srgbClr val="F29317"/>
      </a:accent2>
      <a:accent3>
        <a:srgbClr val="616726"/>
      </a:accent3>
      <a:accent4>
        <a:srgbClr val="5D93AE"/>
      </a:accent4>
      <a:accent5>
        <a:srgbClr val="493069"/>
      </a:accent5>
      <a:accent6>
        <a:srgbClr val="6B1C30"/>
      </a:accent6>
      <a:hlink>
        <a:srgbClr val="A3998B"/>
      </a:hlink>
      <a:folHlink>
        <a:srgbClr val="D62418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Template_PowerPoint_FR_2021.pptx" id="{EA9684A4-A4F9-40CE-B8E8-16EF3285B4CE}" vid="{F61F035A-60D9-4A72-B612-BA3CEC41E828}"/>
    </a:ext>
  </a:extLst>
</a:theme>
</file>

<file path=ppt/theme/theme2.xml><?xml version="1.0" encoding="utf-8"?>
<a:theme xmlns:a="http://schemas.openxmlformats.org/drawingml/2006/main" name="1_Masque_SEB_FR">
  <a:themeElements>
    <a:clrScheme name="SEB 1">
      <a:dk1>
        <a:srgbClr val="000000"/>
      </a:dk1>
      <a:lt1>
        <a:srgbClr val="FFFFFF"/>
      </a:lt1>
      <a:dk2>
        <a:srgbClr val="A3998B"/>
      </a:dk2>
      <a:lt2>
        <a:srgbClr val="E7E6E6"/>
      </a:lt2>
      <a:accent1>
        <a:srgbClr val="D82418"/>
      </a:accent1>
      <a:accent2>
        <a:srgbClr val="F29317"/>
      </a:accent2>
      <a:accent3>
        <a:srgbClr val="616726"/>
      </a:accent3>
      <a:accent4>
        <a:srgbClr val="5D93AE"/>
      </a:accent4>
      <a:accent5>
        <a:srgbClr val="493069"/>
      </a:accent5>
      <a:accent6>
        <a:srgbClr val="6B1C30"/>
      </a:accent6>
      <a:hlink>
        <a:srgbClr val="A3998B"/>
      </a:hlink>
      <a:folHlink>
        <a:srgbClr val="D62418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blank</Template>
  <TotalTime>1086</TotalTime>
  <Words>2393</Words>
  <Application>Microsoft Macintosh PowerPoint</Application>
  <PresentationFormat>Grand écran</PresentationFormat>
  <Paragraphs>457</Paragraphs>
  <Slides>28</Slides>
  <Notes>19</Notes>
  <HiddenSlides>0</HiddenSlides>
  <MMClips>0</MMClips>
  <ScaleCrop>false</ScaleCrop>
  <HeadingPairs>
    <vt:vector size="8" baseType="variant">
      <vt:variant>
        <vt:lpstr>Polices utilisées</vt:lpstr>
      </vt:variant>
      <vt:variant>
        <vt:i4>8</vt:i4>
      </vt:variant>
      <vt:variant>
        <vt:lpstr>Thème</vt:lpstr>
      </vt:variant>
      <vt:variant>
        <vt:i4>2</vt:i4>
      </vt:variant>
      <vt:variant>
        <vt:lpstr>Serveurs OLE incorporés</vt:lpstr>
      </vt:variant>
      <vt:variant>
        <vt:i4>1</vt:i4>
      </vt:variant>
      <vt:variant>
        <vt:lpstr>Titres des diapositives</vt:lpstr>
      </vt:variant>
      <vt:variant>
        <vt:i4>28</vt:i4>
      </vt:variant>
    </vt:vector>
  </HeadingPairs>
  <TitlesOfParts>
    <vt:vector size="39" baseType="lpstr">
      <vt:lpstr>Arial</vt:lpstr>
      <vt:lpstr>Calibri</vt:lpstr>
      <vt:lpstr>Comfortaa</vt:lpstr>
      <vt:lpstr>Georgia</vt:lpstr>
      <vt:lpstr>Permanent Marker</vt:lpstr>
      <vt:lpstr>Police système</vt:lpstr>
      <vt:lpstr>Raleway</vt:lpstr>
      <vt:lpstr>Raleway Thin</vt:lpstr>
      <vt:lpstr>Masque_SEB_FR</vt:lpstr>
      <vt:lpstr>1_Masque_SEB_FR</vt:lpstr>
      <vt:lpstr>Diapositive think-cell</vt:lpstr>
      <vt:lpstr>Revue de performances AGENCEs creation de contenus</vt:lpstr>
      <vt:lpstr>Présentation PowerPoint</vt:lpstr>
      <vt:lpstr>Groupe SEB &amp; agence</vt:lpstr>
      <vt:lpstr>Retour 2020, préparé par l’agence</vt:lpstr>
      <vt:lpstr>Faits marquants </vt:lpstr>
      <vt:lpstr>Faits marquants </vt:lpstr>
      <vt:lpstr>Faits marquants </vt:lpstr>
      <vt:lpstr>Faits marquants </vt:lpstr>
      <vt:lpstr>Faits marquants </vt:lpstr>
      <vt:lpstr>Faits marquants </vt:lpstr>
      <vt:lpstr>Chiffres clés </vt:lpstr>
      <vt:lpstr>Chiffres clés </vt:lpstr>
      <vt:lpstr>Perspectives</vt:lpstr>
      <vt:lpstr>Tendances marchés 2021, préparé par l’agence</vt:lpstr>
      <vt:lpstr>Tendances marchés 2021, préparé par l’agence</vt:lpstr>
      <vt:lpstr>Tendances marchés 2021, préparé par l’agence</vt:lpstr>
      <vt:lpstr>Tendances marchés 2021, préparé par l’agence</vt:lpstr>
      <vt:lpstr>Tendances marchés 2021, préparé par l’agence</vt:lpstr>
      <vt:lpstr>Tendances marchés 2021, préparé par l’agence</vt:lpstr>
      <vt:lpstr>Tendances marchés 2021, préparé par l’agence</vt:lpstr>
      <vt:lpstr>Tendances marchés 2021, préparé par l’agence</vt:lpstr>
      <vt:lpstr>Tendances marchés 2021, préparé par l’agence</vt:lpstr>
      <vt:lpstr>Chiffres cles et performance</vt:lpstr>
      <vt:lpstr>Analyse Chiffrée 2018 – 2020 (agence)</vt:lpstr>
      <vt:lpstr>SWOT de SEB, Préparé par l’agence</vt:lpstr>
      <vt:lpstr>PLAN D’AMELIORATION ATTENDUS</vt:lpstr>
      <vt:lpstr>Points d’amélioration attendus Préparé par agence</vt:lpstr>
      <vt:lpstr>Plan d’actions validé 2021/2023</vt:lpstr>
    </vt:vector>
  </TitlesOfParts>
  <Company>SEB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Revue de performances AGENCEs creation de contenus</dc:title>
  <dc:creator>MARNI-SANDID Nadia</dc:creator>
  <cp:lastModifiedBy>Microsoft Office User</cp:lastModifiedBy>
  <cp:revision>6</cp:revision>
  <dcterms:created xsi:type="dcterms:W3CDTF">2021-03-09T14:13:23Z</dcterms:created>
  <dcterms:modified xsi:type="dcterms:W3CDTF">2021-04-09T14:13:44Z</dcterms:modified>
</cp:coreProperties>
</file>